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6" r:id="rId4"/>
    <p:sldId id="307" r:id="rId5"/>
    <p:sldId id="286" r:id="rId6"/>
    <p:sldId id="28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2" r:id="rId18"/>
    <p:sldId id="271" r:id="rId19"/>
    <p:sldId id="270" r:id="rId20"/>
    <p:sldId id="273" r:id="rId21"/>
    <p:sldId id="274" r:id="rId22"/>
    <p:sldId id="275" r:id="rId23"/>
    <p:sldId id="277" r:id="rId24"/>
    <p:sldId id="276" r:id="rId25"/>
    <p:sldId id="279" r:id="rId26"/>
    <p:sldId id="281" r:id="rId27"/>
    <p:sldId id="289" r:id="rId28"/>
    <p:sldId id="290" r:id="rId29"/>
    <p:sldId id="282" r:id="rId30"/>
    <p:sldId id="291" r:id="rId31"/>
    <p:sldId id="302" r:id="rId32"/>
    <p:sldId id="303" r:id="rId33"/>
    <p:sldId id="304" r:id="rId34"/>
    <p:sldId id="293" r:id="rId35"/>
    <p:sldId id="294" r:id="rId36"/>
    <p:sldId id="295" r:id="rId37"/>
    <p:sldId id="296" r:id="rId38"/>
    <p:sldId id="297" r:id="rId39"/>
    <p:sldId id="298" r:id="rId40"/>
    <p:sldId id="300" r:id="rId41"/>
    <p:sldId id="301" r:id="rId42"/>
    <p:sldId id="30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260"/>
    <a:srgbClr val="DD4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FD013D-F5EC-4D98-BFAD-4DEFDA5F43C1}" v="42" dt="2023-03-16T19:53:40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berly Perron" userId="5cbb7adf-dcc5-4575-b463-4d02fa27e6cf" providerId="ADAL" clId="{2D2E9EF3-1B44-4157-B13C-DE2900B2E123}"/>
    <pc:docChg chg="undo custSel addSld delSld modSld sldOrd modShowInfo">
      <pc:chgData name="Kimberly Perron" userId="5cbb7adf-dcc5-4575-b463-4d02fa27e6cf" providerId="ADAL" clId="{2D2E9EF3-1B44-4157-B13C-DE2900B2E123}" dt="2023-02-24T21:50:14.295" v="405" actId="2744"/>
      <pc:docMkLst>
        <pc:docMk/>
      </pc:docMkLst>
      <pc:sldChg chg="modSp mod">
        <pc:chgData name="Kimberly Perron" userId="5cbb7adf-dcc5-4575-b463-4d02fa27e6cf" providerId="ADAL" clId="{2D2E9EF3-1B44-4157-B13C-DE2900B2E123}" dt="2023-02-22T13:27:46.996" v="9" actId="1076"/>
        <pc:sldMkLst>
          <pc:docMk/>
          <pc:sldMk cId="2313710244" sldId="266"/>
        </pc:sldMkLst>
        <pc:spChg chg="mod">
          <ac:chgData name="Kimberly Perron" userId="5cbb7adf-dcc5-4575-b463-4d02fa27e6cf" providerId="ADAL" clId="{2D2E9EF3-1B44-4157-B13C-DE2900B2E123}" dt="2023-02-22T13:27:46.996" v="9" actId="1076"/>
          <ac:spMkLst>
            <pc:docMk/>
            <pc:sldMk cId="2313710244" sldId="266"/>
            <ac:spMk id="35" creationId="{DD79E8F1-17F9-8458-9FB9-ADCB26BF8F75}"/>
          </ac:spMkLst>
        </pc:spChg>
      </pc:sldChg>
      <pc:sldChg chg="del">
        <pc:chgData name="Kimberly Perron" userId="5cbb7adf-dcc5-4575-b463-4d02fa27e6cf" providerId="ADAL" clId="{2D2E9EF3-1B44-4157-B13C-DE2900B2E123}" dt="2023-02-22T13:40:58.211" v="10" actId="47"/>
        <pc:sldMkLst>
          <pc:docMk/>
          <pc:sldMk cId="1407020746" sldId="269"/>
        </pc:sldMkLst>
      </pc:sldChg>
      <pc:sldChg chg="delSp modSp mod">
        <pc:chgData name="Kimberly Perron" userId="5cbb7adf-dcc5-4575-b463-4d02fa27e6cf" providerId="ADAL" clId="{2D2E9EF3-1B44-4157-B13C-DE2900B2E123}" dt="2023-02-22T21:14:57.189" v="171" actId="1076"/>
        <pc:sldMkLst>
          <pc:docMk/>
          <pc:sldMk cId="3469542120" sldId="271"/>
        </pc:sldMkLst>
        <pc:spChg chg="del">
          <ac:chgData name="Kimberly Perron" userId="5cbb7adf-dcc5-4575-b463-4d02fa27e6cf" providerId="ADAL" clId="{2D2E9EF3-1B44-4157-B13C-DE2900B2E123}" dt="2023-02-22T21:14:51.014" v="169" actId="478"/>
          <ac:spMkLst>
            <pc:docMk/>
            <pc:sldMk cId="3469542120" sldId="271"/>
            <ac:spMk id="2" creationId="{2BAA8BD4-B239-F464-A314-9A84E038620A}"/>
          </ac:spMkLst>
        </pc:spChg>
        <pc:spChg chg="del">
          <ac:chgData name="Kimberly Perron" userId="5cbb7adf-dcc5-4575-b463-4d02fa27e6cf" providerId="ADAL" clId="{2D2E9EF3-1B44-4157-B13C-DE2900B2E123}" dt="2023-02-22T21:14:53.555" v="170" actId="478"/>
          <ac:spMkLst>
            <pc:docMk/>
            <pc:sldMk cId="3469542120" sldId="271"/>
            <ac:spMk id="3" creationId="{DEAC7168-A70B-14C7-2C7F-B9400B8395C8}"/>
          </ac:spMkLst>
        </pc:spChg>
        <pc:spChg chg="mod">
          <ac:chgData name="Kimberly Perron" userId="5cbb7adf-dcc5-4575-b463-4d02fa27e6cf" providerId="ADAL" clId="{2D2E9EF3-1B44-4157-B13C-DE2900B2E123}" dt="2023-02-22T21:14:57.189" v="171" actId="1076"/>
          <ac:spMkLst>
            <pc:docMk/>
            <pc:sldMk cId="3469542120" sldId="271"/>
            <ac:spMk id="4" creationId="{4FB3296E-CFDF-786C-B267-B9E41CC92834}"/>
          </ac:spMkLst>
        </pc:spChg>
      </pc:sldChg>
      <pc:sldChg chg="modSp mod">
        <pc:chgData name="Kimberly Perron" userId="5cbb7adf-dcc5-4575-b463-4d02fa27e6cf" providerId="ADAL" clId="{2D2E9EF3-1B44-4157-B13C-DE2900B2E123}" dt="2023-02-22T21:14:09.603" v="150" actId="6549"/>
        <pc:sldMkLst>
          <pc:docMk/>
          <pc:sldMk cId="178668214" sldId="272"/>
        </pc:sldMkLst>
        <pc:spChg chg="mod">
          <ac:chgData name="Kimberly Perron" userId="5cbb7adf-dcc5-4575-b463-4d02fa27e6cf" providerId="ADAL" clId="{2D2E9EF3-1B44-4157-B13C-DE2900B2E123}" dt="2023-02-22T21:14:09.603" v="150" actId="6549"/>
          <ac:spMkLst>
            <pc:docMk/>
            <pc:sldMk cId="178668214" sldId="272"/>
            <ac:spMk id="4" creationId="{4FB3296E-CFDF-786C-B267-B9E41CC92834}"/>
          </ac:spMkLst>
        </pc:spChg>
      </pc:sldChg>
      <pc:sldChg chg="del">
        <pc:chgData name="Kimberly Perron" userId="5cbb7adf-dcc5-4575-b463-4d02fa27e6cf" providerId="ADAL" clId="{2D2E9EF3-1B44-4157-B13C-DE2900B2E123}" dt="2023-02-22T14:22:30.154" v="12" actId="47"/>
        <pc:sldMkLst>
          <pc:docMk/>
          <pc:sldMk cId="3618467990" sldId="278"/>
        </pc:sldMkLst>
      </pc:sldChg>
      <pc:sldChg chg="del">
        <pc:chgData name="Kimberly Perron" userId="5cbb7adf-dcc5-4575-b463-4d02fa27e6cf" providerId="ADAL" clId="{2D2E9EF3-1B44-4157-B13C-DE2900B2E123}" dt="2023-02-22T14:22:26.677" v="11" actId="47"/>
        <pc:sldMkLst>
          <pc:docMk/>
          <pc:sldMk cId="226660138" sldId="280"/>
        </pc:sldMkLst>
      </pc:sldChg>
      <pc:sldChg chg="addSp delSp modSp mod ord modAnim">
        <pc:chgData name="Kimberly Perron" userId="5cbb7adf-dcc5-4575-b463-4d02fa27e6cf" providerId="ADAL" clId="{2D2E9EF3-1B44-4157-B13C-DE2900B2E123}" dt="2023-02-23T15:24:45.662" v="366"/>
        <pc:sldMkLst>
          <pc:docMk/>
          <pc:sldMk cId="675088681" sldId="282"/>
        </pc:sldMkLst>
        <pc:spChg chg="del mod">
          <ac:chgData name="Kimberly Perron" userId="5cbb7adf-dcc5-4575-b463-4d02fa27e6cf" providerId="ADAL" clId="{2D2E9EF3-1B44-4157-B13C-DE2900B2E123}" dt="2023-02-23T15:24:30.931" v="365" actId="478"/>
          <ac:spMkLst>
            <pc:docMk/>
            <pc:sldMk cId="675088681" sldId="282"/>
            <ac:spMk id="4" creationId="{4FB3296E-CFDF-786C-B267-B9E41CC92834}"/>
          </ac:spMkLst>
        </pc:spChg>
        <pc:picChg chg="add mod">
          <ac:chgData name="Kimberly Perron" userId="5cbb7adf-dcc5-4575-b463-4d02fa27e6cf" providerId="ADAL" clId="{2D2E9EF3-1B44-4157-B13C-DE2900B2E123}" dt="2023-02-23T15:24:45.662" v="366"/>
          <ac:picMkLst>
            <pc:docMk/>
            <pc:sldMk cId="675088681" sldId="282"/>
            <ac:picMk id="2" creationId="{D1366C17-5377-8021-3C34-173A06743572}"/>
          </ac:picMkLst>
        </pc:picChg>
      </pc:sldChg>
      <pc:sldChg chg="new del">
        <pc:chgData name="Kimberly Perron" userId="5cbb7adf-dcc5-4575-b463-4d02fa27e6cf" providerId="ADAL" clId="{2D2E9EF3-1B44-4157-B13C-DE2900B2E123}" dt="2023-02-22T21:11:25.547" v="15" actId="47"/>
        <pc:sldMkLst>
          <pc:docMk/>
          <pc:sldMk cId="2343103664" sldId="288"/>
        </pc:sldMkLst>
      </pc:sldChg>
      <pc:sldChg chg="add">
        <pc:chgData name="Kimberly Perron" userId="5cbb7adf-dcc5-4575-b463-4d02fa27e6cf" providerId="ADAL" clId="{2D2E9EF3-1B44-4157-B13C-DE2900B2E123}" dt="2023-02-22T21:11:22.058" v="14" actId="2890"/>
        <pc:sldMkLst>
          <pc:docMk/>
          <pc:sldMk cId="4247672656" sldId="289"/>
        </pc:sldMkLst>
      </pc:sldChg>
      <pc:sldChg chg="addSp delSp modSp add mod ord modAnim">
        <pc:chgData name="Kimberly Perron" userId="5cbb7adf-dcc5-4575-b463-4d02fa27e6cf" providerId="ADAL" clId="{2D2E9EF3-1B44-4157-B13C-DE2900B2E123}" dt="2023-02-23T15:06:52.644" v="364"/>
        <pc:sldMkLst>
          <pc:docMk/>
          <pc:sldMk cId="1722152804" sldId="290"/>
        </pc:sldMkLst>
        <pc:spChg chg="del mod">
          <ac:chgData name="Kimberly Perron" userId="5cbb7adf-dcc5-4575-b463-4d02fa27e6cf" providerId="ADAL" clId="{2D2E9EF3-1B44-4157-B13C-DE2900B2E123}" dt="2023-02-23T15:06:33.912" v="363" actId="478"/>
          <ac:spMkLst>
            <pc:docMk/>
            <pc:sldMk cId="1722152804" sldId="290"/>
            <ac:spMk id="4" creationId="{4FB3296E-CFDF-786C-B267-B9E41CC92834}"/>
          </ac:spMkLst>
        </pc:spChg>
        <pc:picChg chg="add mod">
          <ac:chgData name="Kimberly Perron" userId="5cbb7adf-dcc5-4575-b463-4d02fa27e6cf" providerId="ADAL" clId="{2D2E9EF3-1B44-4157-B13C-DE2900B2E123}" dt="2023-02-23T15:06:52.644" v="364"/>
          <ac:picMkLst>
            <pc:docMk/>
            <pc:sldMk cId="1722152804" sldId="290"/>
            <ac:picMk id="2" creationId="{8CEA9741-870B-457F-C0D8-C5FE503FBD78}"/>
          </ac:picMkLst>
        </pc:picChg>
      </pc:sldChg>
      <pc:sldChg chg="modSp add mod">
        <pc:chgData name="Kimberly Perron" userId="5cbb7adf-dcc5-4575-b463-4d02fa27e6cf" providerId="ADAL" clId="{2D2E9EF3-1B44-4157-B13C-DE2900B2E123}" dt="2023-02-23T15:30:05.834" v="377" actId="20577"/>
        <pc:sldMkLst>
          <pc:docMk/>
          <pc:sldMk cId="1150354876" sldId="291"/>
        </pc:sldMkLst>
        <pc:spChg chg="mod">
          <ac:chgData name="Kimberly Perron" userId="5cbb7adf-dcc5-4575-b463-4d02fa27e6cf" providerId="ADAL" clId="{2D2E9EF3-1B44-4157-B13C-DE2900B2E123}" dt="2023-02-23T15:30:05.834" v="377" actId="20577"/>
          <ac:spMkLst>
            <pc:docMk/>
            <pc:sldMk cId="1150354876" sldId="291"/>
            <ac:spMk id="4" creationId="{4FB3296E-CFDF-786C-B267-B9E41CC92834}"/>
          </ac:spMkLst>
        </pc:spChg>
      </pc:sldChg>
      <pc:sldChg chg="add del">
        <pc:chgData name="Kimberly Perron" userId="5cbb7adf-dcc5-4575-b463-4d02fa27e6cf" providerId="ADAL" clId="{2D2E9EF3-1B44-4157-B13C-DE2900B2E123}" dt="2023-02-23T14:17:03.584" v="310" actId="47"/>
        <pc:sldMkLst>
          <pc:docMk/>
          <pc:sldMk cId="734346262" sldId="292"/>
        </pc:sldMkLst>
      </pc:sldChg>
      <pc:sldChg chg="addSp delSp modSp add mod">
        <pc:chgData name="Kimberly Perron" userId="5cbb7adf-dcc5-4575-b463-4d02fa27e6cf" providerId="ADAL" clId="{2D2E9EF3-1B44-4157-B13C-DE2900B2E123}" dt="2023-02-24T21:28:11.159" v="404" actId="313"/>
        <pc:sldMkLst>
          <pc:docMk/>
          <pc:sldMk cId="3351618409" sldId="293"/>
        </pc:sldMkLst>
        <pc:spChg chg="add del mod">
          <ac:chgData name="Kimberly Perron" userId="5cbb7adf-dcc5-4575-b463-4d02fa27e6cf" providerId="ADAL" clId="{2D2E9EF3-1B44-4157-B13C-DE2900B2E123}" dt="2023-02-22T21:14:29.704" v="166" actId="478"/>
          <ac:spMkLst>
            <pc:docMk/>
            <pc:sldMk cId="3351618409" sldId="293"/>
            <ac:spMk id="3" creationId="{641F1C1D-5E95-5F81-1AFC-3231990DFBC2}"/>
          </ac:spMkLst>
        </pc:spChg>
        <pc:spChg chg="mod">
          <ac:chgData name="Kimberly Perron" userId="5cbb7adf-dcc5-4575-b463-4d02fa27e6cf" providerId="ADAL" clId="{2D2E9EF3-1B44-4157-B13C-DE2900B2E123}" dt="2023-02-24T21:28:11.159" v="404" actId="313"/>
          <ac:spMkLst>
            <pc:docMk/>
            <pc:sldMk cId="3351618409" sldId="293"/>
            <ac:spMk id="4" creationId="{4FB3296E-CFDF-786C-B267-B9E41CC92834}"/>
          </ac:spMkLst>
        </pc:spChg>
      </pc:sldChg>
      <pc:sldChg chg="add ord">
        <pc:chgData name="Kimberly Perron" userId="5cbb7adf-dcc5-4575-b463-4d02fa27e6cf" providerId="ADAL" clId="{2D2E9EF3-1B44-4157-B13C-DE2900B2E123}" dt="2023-02-22T21:15:02.612" v="173"/>
        <pc:sldMkLst>
          <pc:docMk/>
          <pc:sldMk cId="3267346693" sldId="294"/>
        </pc:sldMkLst>
      </pc:sldChg>
      <pc:sldChg chg="addSp delSp modSp add mod ord modAnim">
        <pc:chgData name="Kimberly Perron" userId="5cbb7adf-dcc5-4575-b463-4d02fa27e6cf" providerId="ADAL" clId="{2D2E9EF3-1B44-4157-B13C-DE2900B2E123}" dt="2023-02-23T15:39:53.643" v="389"/>
        <pc:sldMkLst>
          <pc:docMk/>
          <pc:sldMk cId="150117237" sldId="295"/>
        </pc:sldMkLst>
        <pc:spChg chg="del mod">
          <ac:chgData name="Kimberly Perron" userId="5cbb7adf-dcc5-4575-b463-4d02fa27e6cf" providerId="ADAL" clId="{2D2E9EF3-1B44-4157-B13C-DE2900B2E123}" dt="2023-02-23T15:39:23.869" v="388" actId="478"/>
          <ac:spMkLst>
            <pc:docMk/>
            <pc:sldMk cId="150117237" sldId="295"/>
            <ac:spMk id="4" creationId="{4FB3296E-CFDF-786C-B267-B9E41CC92834}"/>
          </ac:spMkLst>
        </pc:spChg>
        <pc:picChg chg="add mod">
          <ac:chgData name="Kimberly Perron" userId="5cbb7adf-dcc5-4575-b463-4d02fa27e6cf" providerId="ADAL" clId="{2D2E9EF3-1B44-4157-B13C-DE2900B2E123}" dt="2023-02-23T15:39:53.643" v="389"/>
          <ac:picMkLst>
            <pc:docMk/>
            <pc:sldMk cId="150117237" sldId="295"/>
            <ac:picMk id="2" creationId="{C47C72CB-334D-4F7E-72C1-FE59C24599EA}"/>
          </ac:picMkLst>
        </pc:picChg>
      </pc:sldChg>
      <pc:sldChg chg="addSp delSp modSp add mod modAnim">
        <pc:chgData name="Kimberly Perron" userId="5cbb7adf-dcc5-4575-b463-4d02fa27e6cf" providerId="ADAL" clId="{2D2E9EF3-1B44-4157-B13C-DE2900B2E123}" dt="2023-02-23T16:34:47.321" v="391"/>
        <pc:sldMkLst>
          <pc:docMk/>
          <pc:sldMk cId="1917318275" sldId="296"/>
        </pc:sldMkLst>
        <pc:spChg chg="del mod">
          <ac:chgData name="Kimberly Perron" userId="5cbb7adf-dcc5-4575-b463-4d02fa27e6cf" providerId="ADAL" clId="{2D2E9EF3-1B44-4157-B13C-DE2900B2E123}" dt="2023-02-23T15:40:11.907" v="390" actId="478"/>
          <ac:spMkLst>
            <pc:docMk/>
            <pc:sldMk cId="1917318275" sldId="296"/>
            <ac:spMk id="4" creationId="{4FB3296E-CFDF-786C-B267-B9E41CC92834}"/>
          </ac:spMkLst>
        </pc:spChg>
        <pc:picChg chg="add mod">
          <ac:chgData name="Kimberly Perron" userId="5cbb7adf-dcc5-4575-b463-4d02fa27e6cf" providerId="ADAL" clId="{2D2E9EF3-1B44-4157-B13C-DE2900B2E123}" dt="2023-02-23T16:34:47.321" v="391"/>
          <ac:picMkLst>
            <pc:docMk/>
            <pc:sldMk cId="1917318275" sldId="296"/>
            <ac:picMk id="2" creationId="{CFDF4C8E-8548-5412-67AE-2360E164C1AE}"/>
          </ac:picMkLst>
        </pc:picChg>
      </pc:sldChg>
      <pc:sldChg chg="addSp delSp modSp add mod modAnim">
        <pc:chgData name="Kimberly Perron" userId="5cbb7adf-dcc5-4575-b463-4d02fa27e6cf" providerId="ADAL" clId="{2D2E9EF3-1B44-4157-B13C-DE2900B2E123}" dt="2023-02-23T16:35:00.022" v="393"/>
        <pc:sldMkLst>
          <pc:docMk/>
          <pc:sldMk cId="3879148021" sldId="297"/>
        </pc:sldMkLst>
        <pc:spChg chg="del mod">
          <ac:chgData name="Kimberly Perron" userId="5cbb7adf-dcc5-4575-b463-4d02fa27e6cf" providerId="ADAL" clId="{2D2E9EF3-1B44-4157-B13C-DE2900B2E123}" dt="2023-02-23T16:34:51.169" v="392" actId="478"/>
          <ac:spMkLst>
            <pc:docMk/>
            <pc:sldMk cId="3879148021" sldId="297"/>
            <ac:spMk id="4" creationId="{4FB3296E-CFDF-786C-B267-B9E41CC92834}"/>
          </ac:spMkLst>
        </pc:spChg>
        <pc:picChg chg="add mod">
          <ac:chgData name="Kimberly Perron" userId="5cbb7adf-dcc5-4575-b463-4d02fa27e6cf" providerId="ADAL" clId="{2D2E9EF3-1B44-4157-B13C-DE2900B2E123}" dt="2023-02-23T16:35:00.022" v="393"/>
          <ac:picMkLst>
            <pc:docMk/>
            <pc:sldMk cId="3879148021" sldId="297"/>
            <ac:picMk id="2" creationId="{FBDC9D02-C92D-11F9-5F7C-46E0113048A1}"/>
          </ac:picMkLst>
        </pc:picChg>
      </pc:sldChg>
      <pc:sldChg chg="addSp delSp modSp add mod modAnim">
        <pc:chgData name="Kimberly Perron" userId="5cbb7adf-dcc5-4575-b463-4d02fa27e6cf" providerId="ADAL" clId="{2D2E9EF3-1B44-4157-B13C-DE2900B2E123}" dt="2023-02-24T21:00:15.157" v="396"/>
        <pc:sldMkLst>
          <pc:docMk/>
          <pc:sldMk cId="1983829674" sldId="298"/>
        </pc:sldMkLst>
        <pc:spChg chg="del mod">
          <ac:chgData name="Kimberly Perron" userId="5cbb7adf-dcc5-4575-b463-4d02fa27e6cf" providerId="ADAL" clId="{2D2E9EF3-1B44-4157-B13C-DE2900B2E123}" dt="2023-02-24T21:00:06.716" v="395" actId="478"/>
          <ac:spMkLst>
            <pc:docMk/>
            <pc:sldMk cId="1983829674" sldId="298"/>
            <ac:spMk id="4" creationId="{4FB3296E-CFDF-786C-B267-B9E41CC92834}"/>
          </ac:spMkLst>
        </pc:spChg>
        <pc:picChg chg="add mod">
          <ac:chgData name="Kimberly Perron" userId="5cbb7adf-dcc5-4575-b463-4d02fa27e6cf" providerId="ADAL" clId="{2D2E9EF3-1B44-4157-B13C-DE2900B2E123}" dt="2023-02-24T21:00:15.157" v="396"/>
          <ac:picMkLst>
            <pc:docMk/>
            <pc:sldMk cId="1983829674" sldId="298"/>
            <ac:picMk id="2" creationId="{C94E1C02-3951-5D97-A6F9-83C761AA2211}"/>
          </ac:picMkLst>
        </pc:picChg>
      </pc:sldChg>
      <pc:sldChg chg="add del">
        <pc:chgData name="Kimberly Perron" userId="5cbb7adf-dcc5-4575-b463-4d02fa27e6cf" providerId="ADAL" clId="{2D2E9EF3-1B44-4157-B13C-DE2900B2E123}" dt="2023-02-23T16:35:11.366" v="394" actId="47"/>
        <pc:sldMkLst>
          <pc:docMk/>
          <pc:sldMk cId="696273987" sldId="299"/>
        </pc:sldMkLst>
      </pc:sldChg>
      <pc:sldChg chg="addSp delSp modSp add mod modAnim">
        <pc:chgData name="Kimberly Perron" userId="5cbb7adf-dcc5-4575-b463-4d02fa27e6cf" providerId="ADAL" clId="{2D2E9EF3-1B44-4157-B13C-DE2900B2E123}" dt="2023-02-24T21:12:05.196" v="398"/>
        <pc:sldMkLst>
          <pc:docMk/>
          <pc:sldMk cId="1658686722" sldId="300"/>
        </pc:sldMkLst>
        <pc:spChg chg="del mod">
          <ac:chgData name="Kimberly Perron" userId="5cbb7adf-dcc5-4575-b463-4d02fa27e6cf" providerId="ADAL" clId="{2D2E9EF3-1B44-4157-B13C-DE2900B2E123}" dt="2023-02-24T21:00:21.283" v="397" actId="478"/>
          <ac:spMkLst>
            <pc:docMk/>
            <pc:sldMk cId="1658686722" sldId="300"/>
            <ac:spMk id="4" creationId="{4FB3296E-CFDF-786C-B267-B9E41CC92834}"/>
          </ac:spMkLst>
        </pc:spChg>
        <pc:picChg chg="add mod">
          <ac:chgData name="Kimberly Perron" userId="5cbb7adf-dcc5-4575-b463-4d02fa27e6cf" providerId="ADAL" clId="{2D2E9EF3-1B44-4157-B13C-DE2900B2E123}" dt="2023-02-24T21:12:05.196" v="398"/>
          <ac:picMkLst>
            <pc:docMk/>
            <pc:sldMk cId="1658686722" sldId="300"/>
            <ac:picMk id="2" creationId="{5D6ADEF9-95D1-5132-3F13-F9168AB8BEEE}"/>
          </ac:picMkLst>
        </pc:picChg>
      </pc:sldChg>
      <pc:sldChg chg="addSp delSp modSp add mod modAnim">
        <pc:chgData name="Kimberly Perron" userId="5cbb7adf-dcc5-4575-b463-4d02fa27e6cf" providerId="ADAL" clId="{2D2E9EF3-1B44-4157-B13C-DE2900B2E123}" dt="2023-02-24T21:15:59.482" v="400"/>
        <pc:sldMkLst>
          <pc:docMk/>
          <pc:sldMk cId="2275286663" sldId="301"/>
        </pc:sldMkLst>
        <pc:spChg chg="del mod">
          <ac:chgData name="Kimberly Perron" userId="5cbb7adf-dcc5-4575-b463-4d02fa27e6cf" providerId="ADAL" clId="{2D2E9EF3-1B44-4157-B13C-DE2900B2E123}" dt="2023-02-24T21:12:18.523" v="399" actId="478"/>
          <ac:spMkLst>
            <pc:docMk/>
            <pc:sldMk cId="2275286663" sldId="301"/>
            <ac:spMk id="4" creationId="{4FB3296E-CFDF-786C-B267-B9E41CC92834}"/>
          </ac:spMkLst>
        </pc:spChg>
        <pc:picChg chg="add mod">
          <ac:chgData name="Kimberly Perron" userId="5cbb7adf-dcc5-4575-b463-4d02fa27e6cf" providerId="ADAL" clId="{2D2E9EF3-1B44-4157-B13C-DE2900B2E123}" dt="2023-02-24T21:15:59.482" v="400"/>
          <ac:picMkLst>
            <pc:docMk/>
            <pc:sldMk cId="2275286663" sldId="301"/>
            <ac:picMk id="2" creationId="{5A3E515A-8DAC-1832-2723-296B6F4F13E2}"/>
          </ac:picMkLst>
        </pc:picChg>
      </pc:sldChg>
      <pc:sldChg chg="addSp modSp new mod">
        <pc:chgData name="Kimberly Perron" userId="5cbb7adf-dcc5-4575-b463-4d02fa27e6cf" providerId="ADAL" clId="{2D2E9EF3-1B44-4157-B13C-DE2900B2E123}" dt="2023-02-23T15:29:48.140" v="370" actId="962"/>
        <pc:sldMkLst>
          <pc:docMk/>
          <pc:sldMk cId="1938198314" sldId="302"/>
        </pc:sldMkLst>
        <pc:picChg chg="add mod">
          <ac:chgData name="Kimberly Perron" userId="5cbb7adf-dcc5-4575-b463-4d02fa27e6cf" providerId="ADAL" clId="{2D2E9EF3-1B44-4157-B13C-DE2900B2E123}" dt="2023-02-23T15:29:48.140" v="370" actId="962"/>
          <ac:picMkLst>
            <pc:docMk/>
            <pc:sldMk cId="1938198314" sldId="302"/>
            <ac:picMk id="3" creationId="{7923B910-AA36-99E7-8B33-93FBB07980EE}"/>
          </ac:picMkLst>
        </pc:picChg>
      </pc:sldChg>
      <pc:sldChg chg="addSp modSp new mod">
        <pc:chgData name="Kimberly Perron" userId="5cbb7adf-dcc5-4575-b463-4d02fa27e6cf" providerId="ADAL" clId="{2D2E9EF3-1B44-4157-B13C-DE2900B2E123}" dt="2023-02-23T15:30:24.423" v="381" actId="962"/>
        <pc:sldMkLst>
          <pc:docMk/>
          <pc:sldMk cId="1436496344" sldId="303"/>
        </pc:sldMkLst>
        <pc:picChg chg="add mod">
          <ac:chgData name="Kimberly Perron" userId="5cbb7adf-dcc5-4575-b463-4d02fa27e6cf" providerId="ADAL" clId="{2D2E9EF3-1B44-4157-B13C-DE2900B2E123}" dt="2023-02-23T15:30:24.423" v="381" actId="962"/>
          <ac:picMkLst>
            <pc:docMk/>
            <pc:sldMk cId="1436496344" sldId="303"/>
            <ac:picMk id="3" creationId="{6EF38D88-0CC2-2C03-0A23-3B2A6801AB17}"/>
          </ac:picMkLst>
        </pc:picChg>
      </pc:sldChg>
      <pc:sldChg chg="addSp modSp new mod">
        <pc:chgData name="Kimberly Perron" userId="5cbb7adf-dcc5-4575-b463-4d02fa27e6cf" providerId="ADAL" clId="{2D2E9EF3-1B44-4157-B13C-DE2900B2E123}" dt="2023-02-23T15:30:43.439" v="387" actId="14100"/>
        <pc:sldMkLst>
          <pc:docMk/>
          <pc:sldMk cId="2621559931" sldId="304"/>
        </pc:sldMkLst>
        <pc:picChg chg="add mod">
          <ac:chgData name="Kimberly Perron" userId="5cbb7adf-dcc5-4575-b463-4d02fa27e6cf" providerId="ADAL" clId="{2D2E9EF3-1B44-4157-B13C-DE2900B2E123}" dt="2023-02-23T15:30:43.439" v="387" actId="14100"/>
          <ac:picMkLst>
            <pc:docMk/>
            <pc:sldMk cId="2621559931" sldId="304"/>
            <ac:picMk id="3" creationId="{EE69EE16-459E-AA5E-1982-45D9169C62A3}"/>
          </ac:picMkLst>
        </pc:picChg>
      </pc:sldChg>
    </pc:docChg>
  </pc:docChgLst>
  <pc:docChgLst>
    <pc:chgData name="Kimberly Perron" userId="5cbb7adf-dcc5-4575-b463-4d02fa27e6cf" providerId="ADAL" clId="{F8FD013D-F5EC-4D98-BFAD-4DEFDA5F43C1}"/>
    <pc:docChg chg="undo custSel addSld delSld modSld modShowInfo">
      <pc:chgData name="Kimberly Perron" userId="5cbb7adf-dcc5-4575-b463-4d02fa27e6cf" providerId="ADAL" clId="{F8FD013D-F5EC-4D98-BFAD-4DEFDA5F43C1}" dt="2023-03-20T17:52:16.284" v="151" actId="2744"/>
      <pc:docMkLst>
        <pc:docMk/>
      </pc:docMkLst>
      <pc:sldChg chg="addSp delSp modSp mod">
        <pc:chgData name="Kimberly Perron" userId="5cbb7adf-dcc5-4575-b463-4d02fa27e6cf" providerId="ADAL" clId="{F8FD013D-F5EC-4D98-BFAD-4DEFDA5F43C1}" dt="2023-03-16T20:08:29.283" v="149" actId="207"/>
        <pc:sldMkLst>
          <pc:docMk/>
          <pc:sldMk cId="3270142716" sldId="256"/>
        </pc:sldMkLst>
        <pc:spChg chg="add del mod">
          <ac:chgData name="Kimberly Perron" userId="5cbb7adf-dcc5-4575-b463-4d02fa27e6cf" providerId="ADAL" clId="{F8FD013D-F5EC-4D98-BFAD-4DEFDA5F43C1}" dt="2023-03-16T19:30:17.680" v="4" actId="478"/>
          <ac:spMkLst>
            <pc:docMk/>
            <pc:sldMk cId="3270142716" sldId="256"/>
            <ac:spMk id="2" creationId="{7E26B2C1-1F2E-BED1-0052-D73C64E2DC72}"/>
          </ac:spMkLst>
        </pc:spChg>
        <pc:spChg chg="mod">
          <ac:chgData name="Kimberly Perron" userId="5cbb7adf-dcc5-4575-b463-4d02fa27e6cf" providerId="ADAL" clId="{F8FD013D-F5EC-4D98-BFAD-4DEFDA5F43C1}" dt="2023-03-16T20:08:29.283" v="149" actId="207"/>
          <ac:spMkLst>
            <pc:docMk/>
            <pc:sldMk cId="3270142716" sldId="256"/>
            <ac:spMk id="4" creationId="{4FB3296E-CFDF-786C-B267-B9E41CC92834}"/>
          </ac:spMkLst>
        </pc:spChg>
        <pc:spChg chg="mod">
          <ac:chgData name="Kimberly Perron" userId="5cbb7adf-dcc5-4575-b463-4d02fa27e6cf" providerId="ADAL" clId="{F8FD013D-F5EC-4D98-BFAD-4DEFDA5F43C1}" dt="2023-03-16T19:30:19.072" v="5"/>
          <ac:spMkLst>
            <pc:docMk/>
            <pc:sldMk cId="3270142716" sldId="256"/>
            <ac:spMk id="5" creationId="{34DE3F46-51DB-F60C-985C-B0968AB24EF0}"/>
          </ac:spMkLst>
        </pc:spChg>
        <pc:spChg chg="add mod">
          <ac:chgData name="Kimberly Perron" userId="5cbb7adf-dcc5-4575-b463-4d02fa27e6cf" providerId="ADAL" clId="{F8FD013D-F5EC-4D98-BFAD-4DEFDA5F43C1}" dt="2023-03-16T19:31:28.135" v="14"/>
          <ac:spMkLst>
            <pc:docMk/>
            <pc:sldMk cId="3270142716" sldId="256"/>
            <ac:spMk id="7" creationId="{3416707A-AECF-CA41-7A63-2BEC085D5AEF}"/>
          </ac:spMkLst>
        </pc:spChg>
        <pc:grpChg chg="add del mod">
          <ac:chgData name="Kimberly Perron" userId="5cbb7adf-dcc5-4575-b463-4d02fa27e6cf" providerId="ADAL" clId="{F8FD013D-F5EC-4D98-BFAD-4DEFDA5F43C1}" dt="2023-03-16T19:31:26.974" v="13" actId="478"/>
          <ac:grpSpMkLst>
            <pc:docMk/>
            <pc:sldMk cId="3270142716" sldId="256"/>
            <ac:grpSpMk id="3" creationId="{E6B603CC-E97C-F0CD-2B60-FBCC18C048CD}"/>
          </ac:grpSpMkLst>
        </pc:grpChg>
        <pc:picChg chg="mod">
          <ac:chgData name="Kimberly Perron" userId="5cbb7adf-dcc5-4575-b463-4d02fa27e6cf" providerId="ADAL" clId="{F8FD013D-F5EC-4D98-BFAD-4DEFDA5F43C1}" dt="2023-03-16T19:30:19.072" v="5"/>
          <ac:picMkLst>
            <pc:docMk/>
            <pc:sldMk cId="3270142716" sldId="256"/>
            <ac:picMk id="6" creationId="{5D82DC78-B09A-0DB9-258E-291E56325A19}"/>
          </ac:picMkLst>
        </pc:picChg>
        <pc:picChg chg="add mod">
          <ac:chgData name="Kimberly Perron" userId="5cbb7adf-dcc5-4575-b463-4d02fa27e6cf" providerId="ADAL" clId="{F8FD013D-F5EC-4D98-BFAD-4DEFDA5F43C1}" dt="2023-03-16T19:31:28.135" v="14"/>
          <ac:picMkLst>
            <pc:docMk/>
            <pc:sldMk cId="3270142716" sldId="256"/>
            <ac:picMk id="8" creationId="{AB0CF7A4-B832-5B5B-6568-BB4214721B9F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34:46.156" v="48" actId="207"/>
        <pc:sldMkLst>
          <pc:docMk/>
          <pc:sldMk cId="1257064368" sldId="258"/>
        </pc:sldMkLst>
        <pc:spChg chg="add mod">
          <ac:chgData name="Kimberly Perron" userId="5cbb7adf-dcc5-4575-b463-4d02fa27e6cf" providerId="ADAL" clId="{F8FD013D-F5EC-4D98-BFAD-4DEFDA5F43C1}" dt="2023-03-16T19:32:59.195" v="32"/>
          <ac:spMkLst>
            <pc:docMk/>
            <pc:sldMk cId="1257064368" sldId="258"/>
            <ac:spMk id="2" creationId="{7C68293B-2BB4-DD5E-0F6F-E74F175E4208}"/>
          </ac:spMkLst>
        </pc:spChg>
        <pc:spChg chg="mod">
          <ac:chgData name="Kimberly Perron" userId="5cbb7adf-dcc5-4575-b463-4d02fa27e6cf" providerId="ADAL" clId="{F8FD013D-F5EC-4D98-BFAD-4DEFDA5F43C1}" dt="2023-03-16T19:34:46.156" v="48" actId="207"/>
          <ac:spMkLst>
            <pc:docMk/>
            <pc:sldMk cId="1257064368" sldId="258"/>
            <ac:spMk id="4" creationId="{4FB3296E-CFDF-786C-B267-B9E41CC92834}"/>
          </ac:spMkLst>
        </pc:spChg>
        <pc:picChg chg="add mod">
          <ac:chgData name="Kimberly Perron" userId="5cbb7adf-dcc5-4575-b463-4d02fa27e6cf" providerId="ADAL" clId="{F8FD013D-F5EC-4D98-BFAD-4DEFDA5F43C1}" dt="2023-03-16T19:32:59.195" v="32"/>
          <ac:picMkLst>
            <pc:docMk/>
            <pc:sldMk cId="1257064368" sldId="258"/>
            <ac:picMk id="3" creationId="{DC908321-CB6E-950B-EBAB-FAC8BA3D3ADD}"/>
          </ac:picMkLst>
        </pc:picChg>
        <pc:picChg chg="mod">
          <ac:chgData name="Kimberly Perron" userId="5cbb7adf-dcc5-4575-b463-4d02fa27e6cf" providerId="ADAL" clId="{F8FD013D-F5EC-4D98-BFAD-4DEFDA5F43C1}" dt="2023-03-16T19:33:04.459" v="34" actId="1076"/>
          <ac:picMkLst>
            <pc:docMk/>
            <pc:sldMk cId="1257064368" sldId="258"/>
            <ac:picMk id="1028" creationId="{B0BAE063-5F64-2974-CC1D-860C1551644D}"/>
          </ac:picMkLst>
        </pc:picChg>
      </pc:sldChg>
      <pc:sldChg chg="addSp delSp modSp mod">
        <pc:chgData name="Kimberly Perron" userId="5cbb7adf-dcc5-4575-b463-4d02fa27e6cf" providerId="ADAL" clId="{F8FD013D-F5EC-4D98-BFAD-4DEFDA5F43C1}" dt="2023-03-16T19:35:10.932" v="50" actId="164"/>
        <pc:sldMkLst>
          <pc:docMk/>
          <pc:sldMk cId="938875939" sldId="260"/>
        </pc:sldMkLst>
        <pc:spChg chg="add mod">
          <ac:chgData name="Kimberly Perron" userId="5cbb7adf-dcc5-4575-b463-4d02fa27e6cf" providerId="ADAL" clId="{F8FD013D-F5EC-4D98-BFAD-4DEFDA5F43C1}" dt="2023-03-16T19:35:10.932" v="50" actId="164"/>
          <ac:spMkLst>
            <pc:docMk/>
            <pc:sldMk cId="938875939" sldId="260"/>
            <ac:spMk id="2" creationId="{C20C547F-C8C1-9419-A98A-1BE9062C3D8E}"/>
          </ac:spMkLst>
        </pc:spChg>
        <pc:spChg chg="mod">
          <ac:chgData name="Kimberly Perron" userId="5cbb7adf-dcc5-4575-b463-4d02fa27e6cf" providerId="ADAL" clId="{F8FD013D-F5EC-4D98-BFAD-4DEFDA5F43C1}" dt="2023-03-16T19:34:34.320" v="46" actId="207"/>
          <ac:spMkLst>
            <pc:docMk/>
            <pc:sldMk cId="938875939" sldId="260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5:10.932" v="50" actId="164"/>
          <ac:grpSpMkLst>
            <pc:docMk/>
            <pc:sldMk cId="938875939" sldId="260"/>
            <ac:grpSpMk id="6" creationId="{F8E0E9A5-8708-020B-0BA4-BB4E5A90EB6C}"/>
          </ac:grpSpMkLst>
        </pc:grpChg>
        <pc:picChg chg="add mod">
          <ac:chgData name="Kimberly Perron" userId="5cbb7adf-dcc5-4575-b463-4d02fa27e6cf" providerId="ADAL" clId="{F8FD013D-F5EC-4D98-BFAD-4DEFDA5F43C1}" dt="2023-03-16T19:35:10.932" v="50" actId="164"/>
          <ac:picMkLst>
            <pc:docMk/>
            <pc:sldMk cId="938875939" sldId="260"/>
            <ac:picMk id="3" creationId="{ED27A3BE-5177-91B0-3F42-53B3960FC690}"/>
          </ac:picMkLst>
        </pc:picChg>
        <pc:picChg chg="add del mod">
          <ac:chgData name="Kimberly Perron" userId="5cbb7adf-dcc5-4575-b463-4d02fa27e6cf" providerId="ADAL" clId="{F8FD013D-F5EC-4D98-BFAD-4DEFDA5F43C1}" dt="2023-03-16T19:34:39.091" v="47" actId="478"/>
          <ac:picMkLst>
            <pc:docMk/>
            <pc:sldMk cId="938875939" sldId="260"/>
            <ac:picMk id="5" creationId="{AD1A8D44-D973-989B-6549-8A020315EFD4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35:24.982" v="55" actId="207"/>
        <pc:sldMkLst>
          <pc:docMk/>
          <pc:sldMk cId="3321882031" sldId="261"/>
        </pc:sldMkLst>
        <pc:spChg chg="mod">
          <ac:chgData name="Kimberly Perron" userId="5cbb7adf-dcc5-4575-b463-4d02fa27e6cf" providerId="ADAL" clId="{F8FD013D-F5EC-4D98-BFAD-4DEFDA5F43C1}" dt="2023-03-16T19:35:14.810" v="51"/>
          <ac:spMkLst>
            <pc:docMk/>
            <pc:sldMk cId="3321882031" sldId="261"/>
            <ac:spMk id="3" creationId="{051803E4-D713-F72C-C07E-3FBFC01F28F6}"/>
          </ac:spMkLst>
        </pc:spChg>
        <pc:spChg chg="mod">
          <ac:chgData name="Kimberly Perron" userId="5cbb7adf-dcc5-4575-b463-4d02fa27e6cf" providerId="ADAL" clId="{F8FD013D-F5EC-4D98-BFAD-4DEFDA5F43C1}" dt="2023-03-16T19:35:24.982" v="55" actId="207"/>
          <ac:spMkLst>
            <pc:docMk/>
            <pc:sldMk cId="3321882031" sldId="261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5:14.810" v="51"/>
          <ac:grpSpMkLst>
            <pc:docMk/>
            <pc:sldMk cId="3321882031" sldId="261"/>
            <ac:grpSpMk id="2" creationId="{0DE1C675-46C8-9703-50BE-7F2C48E6BC61}"/>
          </ac:grpSpMkLst>
        </pc:grpChg>
        <pc:picChg chg="mod">
          <ac:chgData name="Kimberly Perron" userId="5cbb7adf-dcc5-4575-b463-4d02fa27e6cf" providerId="ADAL" clId="{F8FD013D-F5EC-4D98-BFAD-4DEFDA5F43C1}" dt="2023-03-16T19:35:14.810" v="51"/>
          <ac:picMkLst>
            <pc:docMk/>
            <pc:sldMk cId="3321882031" sldId="261"/>
            <ac:picMk id="5" creationId="{9A450129-28D6-37D6-527A-9BDE489C8186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35:49.852" v="60" actId="1076"/>
        <pc:sldMkLst>
          <pc:docMk/>
          <pc:sldMk cId="274218661" sldId="262"/>
        </pc:sldMkLst>
        <pc:spChg chg="mod">
          <ac:chgData name="Kimberly Perron" userId="5cbb7adf-dcc5-4575-b463-4d02fa27e6cf" providerId="ADAL" clId="{F8FD013D-F5EC-4D98-BFAD-4DEFDA5F43C1}" dt="2023-03-16T19:35:31.942" v="56"/>
          <ac:spMkLst>
            <pc:docMk/>
            <pc:sldMk cId="274218661" sldId="262"/>
            <ac:spMk id="3" creationId="{FEF42BDF-AC91-148A-BFE8-FDC5D23E47AC}"/>
          </ac:spMkLst>
        </pc:spChg>
        <pc:spChg chg="mod">
          <ac:chgData name="Kimberly Perron" userId="5cbb7adf-dcc5-4575-b463-4d02fa27e6cf" providerId="ADAL" clId="{F8FD013D-F5EC-4D98-BFAD-4DEFDA5F43C1}" dt="2023-03-16T19:35:49.852" v="60" actId="1076"/>
          <ac:spMkLst>
            <pc:docMk/>
            <pc:sldMk cId="274218661" sldId="262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5:31.942" v="56"/>
          <ac:grpSpMkLst>
            <pc:docMk/>
            <pc:sldMk cId="274218661" sldId="262"/>
            <ac:grpSpMk id="2" creationId="{2E84ECC2-0E7D-3C70-2694-0053997F26C5}"/>
          </ac:grpSpMkLst>
        </pc:grpChg>
        <pc:picChg chg="mod">
          <ac:chgData name="Kimberly Perron" userId="5cbb7adf-dcc5-4575-b463-4d02fa27e6cf" providerId="ADAL" clId="{F8FD013D-F5EC-4D98-BFAD-4DEFDA5F43C1}" dt="2023-03-16T19:35:31.942" v="56"/>
          <ac:picMkLst>
            <pc:docMk/>
            <pc:sldMk cId="274218661" sldId="262"/>
            <ac:picMk id="5" creationId="{09337F60-1E97-00D2-A3F4-2100909801D7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36:12.253" v="63" actId="207"/>
        <pc:sldMkLst>
          <pc:docMk/>
          <pc:sldMk cId="1050136624" sldId="263"/>
        </pc:sldMkLst>
        <pc:spChg chg="mod">
          <ac:chgData name="Kimberly Perron" userId="5cbb7adf-dcc5-4575-b463-4d02fa27e6cf" providerId="ADAL" clId="{F8FD013D-F5EC-4D98-BFAD-4DEFDA5F43C1}" dt="2023-03-16T19:35:59.094" v="61"/>
          <ac:spMkLst>
            <pc:docMk/>
            <pc:sldMk cId="1050136624" sldId="263"/>
            <ac:spMk id="3" creationId="{2F897EDB-185D-ACFC-C098-2BC69A4B473D}"/>
          </ac:spMkLst>
        </pc:spChg>
        <pc:spChg chg="mod">
          <ac:chgData name="Kimberly Perron" userId="5cbb7adf-dcc5-4575-b463-4d02fa27e6cf" providerId="ADAL" clId="{F8FD013D-F5EC-4D98-BFAD-4DEFDA5F43C1}" dt="2023-03-16T19:36:12.253" v="63" actId="207"/>
          <ac:spMkLst>
            <pc:docMk/>
            <pc:sldMk cId="1050136624" sldId="263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5:59.094" v="61"/>
          <ac:grpSpMkLst>
            <pc:docMk/>
            <pc:sldMk cId="1050136624" sldId="263"/>
            <ac:grpSpMk id="2" creationId="{DA16797A-7E00-9667-9CDC-9C60ED777BCF}"/>
          </ac:grpSpMkLst>
        </pc:grpChg>
        <pc:picChg chg="mod">
          <ac:chgData name="Kimberly Perron" userId="5cbb7adf-dcc5-4575-b463-4d02fa27e6cf" providerId="ADAL" clId="{F8FD013D-F5EC-4D98-BFAD-4DEFDA5F43C1}" dt="2023-03-16T19:35:59.094" v="61"/>
          <ac:picMkLst>
            <pc:docMk/>
            <pc:sldMk cId="1050136624" sldId="263"/>
            <ac:picMk id="5" creationId="{63B427DD-374B-3A76-CB8D-C46F4B7343E3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36:25.664" v="66" actId="207"/>
        <pc:sldMkLst>
          <pc:docMk/>
          <pc:sldMk cId="228504022" sldId="264"/>
        </pc:sldMkLst>
        <pc:spChg chg="mod">
          <ac:chgData name="Kimberly Perron" userId="5cbb7adf-dcc5-4575-b463-4d02fa27e6cf" providerId="ADAL" clId="{F8FD013D-F5EC-4D98-BFAD-4DEFDA5F43C1}" dt="2023-03-16T19:36:16.448" v="64"/>
          <ac:spMkLst>
            <pc:docMk/>
            <pc:sldMk cId="228504022" sldId="264"/>
            <ac:spMk id="3" creationId="{3BEE01E4-EAA6-31F5-1DA1-082F9FE49422}"/>
          </ac:spMkLst>
        </pc:spChg>
        <pc:spChg chg="mod">
          <ac:chgData name="Kimberly Perron" userId="5cbb7adf-dcc5-4575-b463-4d02fa27e6cf" providerId="ADAL" clId="{F8FD013D-F5EC-4D98-BFAD-4DEFDA5F43C1}" dt="2023-03-16T19:36:25.664" v="66" actId="207"/>
          <ac:spMkLst>
            <pc:docMk/>
            <pc:sldMk cId="228504022" sldId="264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6:16.448" v="64"/>
          <ac:grpSpMkLst>
            <pc:docMk/>
            <pc:sldMk cId="228504022" sldId="264"/>
            <ac:grpSpMk id="2" creationId="{7C2E4156-0458-D290-3CA0-A79BD6B2BC3A}"/>
          </ac:grpSpMkLst>
        </pc:grpChg>
        <pc:picChg chg="mod">
          <ac:chgData name="Kimberly Perron" userId="5cbb7adf-dcc5-4575-b463-4d02fa27e6cf" providerId="ADAL" clId="{F8FD013D-F5EC-4D98-BFAD-4DEFDA5F43C1}" dt="2023-03-16T19:36:16.448" v="64"/>
          <ac:picMkLst>
            <pc:docMk/>
            <pc:sldMk cId="228504022" sldId="264"/>
            <ac:picMk id="5" creationId="{5D717096-9106-2E73-7C23-7286962772AB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36:39.221" v="69" actId="207"/>
        <pc:sldMkLst>
          <pc:docMk/>
          <pc:sldMk cId="1206534848" sldId="265"/>
        </pc:sldMkLst>
        <pc:spChg chg="mod">
          <ac:chgData name="Kimberly Perron" userId="5cbb7adf-dcc5-4575-b463-4d02fa27e6cf" providerId="ADAL" clId="{F8FD013D-F5EC-4D98-BFAD-4DEFDA5F43C1}" dt="2023-03-16T19:36:32.453" v="67"/>
          <ac:spMkLst>
            <pc:docMk/>
            <pc:sldMk cId="1206534848" sldId="265"/>
            <ac:spMk id="3" creationId="{A77F8FE4-BC8C-7689-A1B5-7D773074ABCB}"/>
          </ac:spMkLst>
        </pc:spChg>
        <pc:spChg chg="mod">
          <ac:chgData name="Kimberly Perron" userId="5cbb7adf-dcc5-4575-b463-4d02fa27e6cf" providerId="ADAL" clId="{F8FD013D-F5EC-4D98-BFAD-4DEFDA5F43C1}" dt="2023-03-16T19:36:39.221" v="69" actId="207"/>
          <ac:spMkLst>
            <pc:docMk/>
            <pc:sldMk cId="1206534848" sldId="265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6:32.453" v="67"/>
          <ac:grpSpMkLst>
            <pc:docMk/>
            <pc:sldMk cId="1206534848" sldId="265"/>
            <ac:grpSpMk id="2" creationId="{ED49C10E-2638-9428-D94B-E89D9FFDB00F}"/>
          </ac:grpSpMkLst>
        </pc:grpChg>
        <pc:picChg chg="mod">
          <ac:chgData name="Kimberly Perron" userId="5cbb7adf-dcc5-4575-b463-4d02fa27e6cf" providerId="ADAL" clId="{F8FD013D-F5EC-4D98-BFAD-4DEFDA5F43C1}" dt="2023-03-16T19:36:32.453" v="67"/>
          <ac:picMkLst>
            <pc:docMk/>
            <pc:sldMk cId="1206534848" sldId="265"/>
            <ac:picMk id="5" creationId="{6D7A7C19-A2AE-FDC4-8A40-E841685C104B}"/>
          </ac:picMkLst>
        </pc:picChg>
      </pc:sldChg>
      <pc:sldChg chg="addSp modSp">
        <pc:chgData name="Kimberly Perron" userId="5cbb7adf-dcc5-4575-b463-4d02fa27e6cf" providerId="ADAL" clId="{F8FD013D-F5EC-4D98-BFAD-4DEFDA5F43C1}" dt="2023-03-16T19:36:49.011" v="71" actId="1076"/>
        <pc:sldMkLst>
          <pc:docMk/>
          <pc:sldMk cId="2313710244" sldId="266"/>
        </pc:sldMkLst>
        <pc:spChg chg="mod">
          <ac:chgData name="Kimberly Perron" userId="5cbb7adf-dcc5-4575-b463-4d02fa27e6cf" providerId="ADAL" clId="{F8FD013D-F5EC-4D98-BFAD-4DEFDA5F43C1}" dt="2023-03-16T19:36:45.095" v="70"/>
          <ac:spMkLst>
            <pc:docMk/>
            <pc:sldMk cId="2313710244" sldId="266"/>
            <ac:spMk id="4" creationId="{598A0111-6E9B-E122-56BA-8C6BDA1C2C41}"/>
          </ac:spMkLst>
        </pc:spChg>
        <pc:grpChg chg="add mod">
          <ac:chgData name="Kimberly Perron" userId="5cbb7adf-dcc5-4575-b463-4d02fa27e6cf" providerId="ADAL" clId="{F8FD013D-F5EC-4D98-BFAD-4DEFDA5F43C1}" dt="2023-03-16T19:36:45.095" v="70"/>
          <ac:grpSpMkLst>
            <pc:docMk/>
            <pc:sldMk cId="2313710244" sldId="266"/>
            <ac:grpSpMk id="2" creationId="{E7AE0712-1CD7-E095-940E-8503ADD36FA4}"/>
          </ac:grpSpMkLst>
        </pc:grpChg>
        <pc:picChg chg="mod">
          <ac:chgData name="Kimberly Perron" userId="5cbb7adf-dcc5-4575-b463-4d02fa27e6cf" providerId="ADAL" clId="{F8FD013D-F5EC-4D98-BFAD-4DEFDA5F43C1}" dt="2023-03-16T19:36:45.095" v="70"/>
          <ac:picMkLst>
            <pc:docMk/>
            <pc:sldMk cId="2313710244" sldId="266"/>
            <ac:picMk id="9" creationId="{02D542AC-A902-DDDA-56D2-857EA3260ABB}"/>
          </ac:picMkLst>
        </pc:picChg>
        <pc:picChg chg="mod">
          <ac:chgData name="Kimberly Perron" userId="5cbb7adf-dcc5-4575-b463-4d02fa27e6cf" providerId="ADAL" clId="{F8FD013D-F5EC-4D98-BFAD-4DEFDA5F43C1}" dt="2023-03-16T19:36:49.011" v="71" actId="1076"/>
          <ac:picMkLst>
            <pc:docMk/>
            <pc:sldMk cId="2313710244" sldId="266"/>
            <ac:picMk id="2056" creationId="{2A3B44FD-45B6-B095-6DD2-7E998DA0BD40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37:02.639" v="74" actId="207"/>
        <pc:sldMkLst>
          <pc:docMk/>
          <pc:sldMk cId="1680605432" sldId="267"/>
        </pc:sldMkLst>
        <pc:spChg chg="mod">
          <ac:chgData name="Kimberly Perron" userId="5cbb7adf-dcc5-4575-b463-4d02fa27e6cf" providerId="ADAL" clId="{F8FD013D-F5EC-4D98-BFAD-4DEFDA5F43C1}" dt="2023-03-16T19:36:52.673" v="72"/>
          <ac:spMkLst>
            <pc:docMk/>
            <pc:sldMk cId="1680605432" sldId="267"/>
            <ac:spMk id="3" creationId="{50D5DA6F-2118-E637-6C80-8E1B05A4D22D}"/>
          </ac:spMkLst>
        </pc:spChg>
        <pc:spChg chg="mod">
          <ac:chgData name="Kimberly Perron" userId="5cbb7adf-dcc5-4575-b463-4d02fa27e6cf" providerId="ADAL" clId="{F8FD013D-F5EC-4D98-BFAD-4DEFDA5F43C1}" dt="2023-03-16T19:37:02.639" v="74" actId="207"/>
          <ac:spMkLst>
            <pc:docMk/>
            <pc:sldMk cId="1680605432" sldId="267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6:52.673" v="72"/>
          <ac:grpSpMkLst>
            <pc:docMk/>
            <pc:sldMk cId="1680605432" sldId="267"/>
            <ac:grpSpMk id="2" creationId="{DC7DA1E6-EF3A-5289-FC6C-A275B5F6F4A1}"/>
          </ac:grpSpMkLst>
        </pc:grpChg>
        <pc:picChg chg="mod">
          <ac:chgData name="Kimberly Perron" userId="5cbb7adf-dcc5-4575-b463-4d02fa27e6cf" providerId="ADAL" clId="{F8FD013D-F5EC-4D98-BFAD-4DEFDA5F43C1}" dt="2023-03-16T19:36:52.673" v="72"/>
          <ac:picMkLst>
            <pc:docMk/>
            <pc:sldMk cId="1680605432" sldId="267"/>
            <ac:picMk id="5" creationId="{0982DE93-BE21-382E-4456-7042986817E9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37:17.749" v="77" actId="207"/>
        <pc:sldMkLst>
          <pc:docMk/>
          <pc:sldMk cId="4089599897" sldId="268"/>
        </pc:sldMkLst>
        <pc:spChg chg="mod">
          <ac:chgData name="Kimberly Perron" userId="5cbb7adf-dcc5-4575-b463-4d02fa27e6cf" providerId="ADAL" clId="{F8FD013D-F5EC-4D98-BFAD-4DEFDA5F43C1}" dt="2023-03-16T19:37:10.070" v="75"/>
          <ac:spMkLst>
            <pc:docMk/>
            <pc:sldMk cId="4089599897" sldId="268"/>
            <ac:spMk id="3" creationId="{862856CE-D186-2EBF-67DD-EE3C302FEDC3}"/>
          </ac:spMkLst>
        </pc:spChg>
        <pc:spChg chg="mod">
          <ac:chgData name="Kimberly Perron" userId="5cbb7adf-dcc5-4575-b463-4d02fa27e6cf" providerId="ADAL" clId="{F8FD013D-F5EC-4D98-BFAD-4DEFDA5F43C1}" dt="2023-03-16T19:37:17.749" v="77" actId="207"/>
          <ac:spMkLst>
            <pc:docMk/>
            <pc:sldMk cId="4089599897" sldId="268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7:10.070" v="75"/>
          <ac:grpSpMkLst>
            <pc:docMk/>
            <pc:sldMk cId="4089599897" sldId="268"/>
            <ac:grpSpMk id="2" creationId="{1682906B-7E2A-23C1-733F-671E831A4FA6}"/>
          </ac:grpSpMkLst>
        </pc:grpChg>
        <pc:picChg chg="mod">
          <ac:chgData name="Kimberly Perron" userId="5cbb7adf-dcc5-4575-b463-4d02fa27e6cf" providerId="ADAL" clId="{F8FD013D-F5EC-4D98-BFAD-4DEFDA5F43C1}" dt="2023-03-16T19:37:10.070" v="75"/>
          <ac:picMkLst>
            <pc:docMk/>
            <pc:sldMk cId="4089599897" sldId="268"/>
            <ac:picMk id="5" creationId="{76770960-C123-ECF5-BDC3-9F646DE389D2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5:16.436" v="86" actId="207"/>
        <pc:sldMkLst>
          <pc:docMk/>
          <pc:sldMk cId="725536506" sldId="270"/>
        </pc:sldMkLst>
        <pc:spChg chg="mod">
          <ac:chgData name="Kimberly Perron" userId="5cbb7adf-dcc5-4575-b463-4d02fa27e6cf" providerId="ADAL" clId="{F8FD013D-F5EC-4D98-BFAD-4DEFDA5F43C1}" dt="2023-03-16T19:45:00.348" v="83"/>
          <ac:spMkLst>
            <pc:docMk/>
            <pc:sldMk cId="725536506" sldId="270"/>
            <ac:spMk id="3" creationId="{6E41DFB2-8A6E-295E-CF73-BCE1B0AFB86A}"/>
          </ac:spMkLst>
        </pc:spChg>
        <pc:spChg chg="mod">
          <ac:chgData name="Kimberly Perron" userId="5cbb7adf-dcc5-4575-b463-4d02fa27e6cf" providerId="ADAL" clId="{F8FD013D-F5EC-4D98-BFAD-4DEFDA5F43C1}" dt="2023-03-16T19:45:16.436" v="86" actId="207"/>
          <ac:spMkLst>
            <pc:docMk/>
            <pc:sldMk cId="725536506" sldId="270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5:00.348" v="83"/>
          <ac:grpSpMkLst>
            <pc:docMk/>
            <pc:sldMk cId="725536506" sldId="270"/>
            <ac:grpSpMk id="2" creationId="{5AABC652-C067-6E0A-61B5-BF44435EF246}"/>
          </ac:grpSpMkLst>
        </pc:grpChg>
        <pc:picChg chg="mod">
          <ac:chgData name="Kimberly Perron" userId="5cbb7adf-dcc5-4575-b463-4d02fa27e6cf" providerId="ADAL" clId="{F8FD013D-F5EC-4D98-BFAD-4DEFDA5F43C1}" dt="2023-03-16T19:45:00.348" v="83"/>
          <ac:picMkLst>
            <pc:docMk/>
            <pc:sldMk cId="725536506" sldId="270"/>
            <ac:picMk id="5" creationId="{07484FA6-A258-F0EE-2BC4-06F7050C5467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5:09.270" v="84" actId="207"/>
        <pc:sldMkLst>
          <pc:docMk/>
          <pc:sldMk cId="3469542120" sldId="271"/>
        </pc:sldMkLst>
        <pc:spChg chg="mod">
          <ac:chgData name="Kimberly Perron" userId="5cbb7adf-dcc5-4575-b463-4d02fa27e6cf" providerId="ADAL" clId="{F8FD013D-F5EC-4D98-BFAD-4DEFDA5F43C1}" dt="2023-03-16T19:37:37.402" v="81"/>
          <ac:spMkLst>
            <pc:docMk/>
            <pc:sldMk cId="3469542120" sldId="271"/>
            <ac:spMk id="3" creationId="{BB836290-5BB9-1A1C-C2A8-6B604A905D5C}"/>
          </ac:spMkLst>
        </pc:spChg>
        <pc:spChg chg="mod">
          <ac:chgData name="Kimberly Perron" userId="5cbb7adf-dcc5-4575-b463-4d02fa27e6cf" providerId="ADAL" clId="{F8FD013D-F5EC-4D98-BFAD-4DEFDA5F43C1}" dt="2023-03-16T19:45:09.270" v="84" actId="207"/>
          <ac:spMkLst>
            <pc:docMk/>
            <pc:sldMk cId="3469542120" sldId="271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7:37.402" v="81"/>
          <ac:grpSpMkLst>
            <pc:docMk/>
            <pc:sldMk cId="3469542120" sldId="271"/>
            <ac:grpSpMk id="2" creationId="{CBF576F0-83E9-DB14-41DF-5E561420520D}"/>
          </ac:grpSpMkLst>
        </pc:grpChg>
        <pc:picChg chg="mod">
          <ac:chgData name="Kimberly Perron" userId="5cbb7adf-dcc5-4575-b463-4d02fa27e6cf" providerId="ADAL" clId="{F8FD013D-F5EC-4D98-BFAD-4DEFDA5F43C1}" dt="2023-03-16T19:37:37.402" v="81"/>
          <ac:picMkLst>
            <pc:docMk/>
            <pc:sldMk cId="3469542120" sldId="271"/>
            <ac:picMk id="5" creationId="{B466F286-C17F-407F-693D-0BCC2FEDFA7A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37:28.822" v="80"/>
        <pc:sldMkLst>
          <pc:docMk/>
          <pc:sldMk cId="178668214" sldId="272"/>
        </pc:sldMkLst>
        <pc:spChg chg="mod">
          <ac:chgData name="Kimberly Perron" userId="5cbb7adf-dcc5-4575-b463-4d02fa27e6cf" providerId="ADAL" clId="{F8FD013D-F5EC-4D98-BFAD-4DEFDA5F43C1}" dt="2023-03-16T19:37:28.822" v="80"/>
          <ac:spMkLst>
            <pc:docMk/>
            <pc:sldMk cId="178668214" sldId="272"/>
            <ac:spMk id="3" creationId="{5C926DDF-7144-F634-1502-A5AE6A50AB5D}"/>
          </ac:spMkLst>
        </pc:spChg>
        <pc:spChg chg="mod">
          <ac:chgData name="Kimberly Perron" userId="5cbb7adf-dcc5-4575-b463-4d02fa27e6cf" providerId="ADAL" clId="{F8FD013D-F5EC-4D98-BFAD-4DEFDA5F43C1}" dt="2023-03-16T19:37:26.465" v="79" actId="207"/>
          <ac:spMkLst>
            <pc:docMk/>
            <pc:sldMk cId="178668214" sldId="272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37:28.822" v="80"/>
          <ac:grpSpMkLst>
            <pc:docMk/>
            <pc:sldMk cId="178668214" sldId="272"/>
            <ac:grpSpMk id="2" creationId="{102E4D9F-F49C-ACA8-0C5D-3DB841EAFF8D}"/>
          </ac:grpSpMkLst>
        </pc:grpChg>
        <pc:picChg chg="mod">
          <ac:chgData name="Kimberly Perron" userId="5cbb7adf-dcc5-4575-b463-4d02fa27e6cf" providerId="ADAL" clId="{F8FD013D-F5EC-4D98-BFAD-4DEFDA5F43C1}" dt="2023-03-16T19:37:28.822" v="80"/>
          <ac:picMkLst>
            <pc:docMk/>
            <pc:sldMk cId="178668214" sldId="272"/>
            <ac:picMk id="5" creationId="{BACBD886-94E9-115F-0285-F5D6EB0E4DEA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5:29.701" v="89" actId="207"/>
        <pc:sldMkLst>
          <pc:docMk/>
          <pc:sldMk cId="3816699374" sldId="273"/>
        </pc:sldMkLst>
        <pc:spChg chg="mod">
          <ac:chgData name="Kimberly Perron" userId="5cbb7adf-dcc5-4575-b463-4d02fa27e6cf" providerId="ADAL" clId="{F8FD013D-F5EC-4D98-BFAD-4DEFDA5F43C1}" dt="2023-03-16T19:45:19.541" v="87"/>
          <ac:spMkLst>
            <pc:docMk/>
            <pc:sldMk cId="3816699374" sldId="273"/>
            <ac:spMk id="3" creationId="{48D9B24F-3509-A518-768E-3D5795B19CFB}"/>
          </ac:spMkLst>
        </pc:spChg>
        <pc:spChg chg="mod">
          <ac:chgData name="Kimberly Perron" userId="5cbb7adf-dcc5-4575-b463-4d02fa27e6cf" providerId="ADAL" clId="{F8FD013D-F5EC-4D98-BFAD-4DEFDA5F43C1}" dt="2023-03-16T19:45:29.701" v="89" actId="207"/>
          <ac:spMkLst>
            <pc:docMk/>
            <pc:sldMk cId="3816699374" sldId="273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5:19.541" v="87"/>
          <ac:grpSpMkLst>
            <pc:docMk/>
            <pc:sldMk cId="3816699374" sldId="273"/>
            <ac:grpSpMk id="2" creationId="{A829360E-10DF-FA14-41A2-D055FB1265A9}"/>
          </ac:grpSpMkLst>
        </pc:grpChg>
        <pc:picChg chg="mod">
          <ac:chgData name="Kimberly Perron" userId="5cbb7adf-dcc5-4575-b463-4d02fa27e6cf" providerId="ADAL" clId="{F8FD013D-F5EC-4D98-BFAD-4DEFDA5F43C1}" dt="2023-03-16T19:45:19.541" v="87"/>
          <ac:picMkLst>
            <pc:docMk/>
            <pc:sldMk cId="3816699374" sldId="273"/>
            <ac:picMk id="5" creationId="{8A37C2A7-64A1-1409-A26F-DB714E9E2168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6:12.166" v="93" actId="207"/>
        <pc:sldMkLst>
          <pc:docMk/>
          <pc:sldMk cId="871810353" sldId="274"/>
        </pc:sldMkLst>
        <pc:spChg chg="mod">
          <ac:chgData name="Kimberly Perron" userId="5cbb7adf-dcc5-4575-b463-4d02fa27e6cf" providerId="ADAL" clId="{F8FD013D-F5EC-4D98-BFAD-4DEFDA5F43C1}" dt="2023-03-16T19:46:05.571" v="92"/>
          <ac:spMkLst>
            <pc:docMk/>
            <pc:sldMk cId="871810353" sldId="274"/>
            <ac:spMk id="3" creationId="{3981CCFA-0574-44BA-B0D7-B97E36822667}"/>
          </ac:spMkLst>
        </pc:spChg>
        <pc:spChg chg="mod">
          <ac:chgData name="Kimberly Perron" userId="5cbb7adf-dcc5-4575-b463-4d02fa27e6cf" providerId="ADAL" clId="{F8FD013D-F5EC-4D98-BFAD-4DEFDA5F43C1}" dt="2023-03-16T19:46:12.166" v="93" actId="207"/>
          <ac:spMkLst>
            <pc:docMk/>
            <pc:sldMk cId="871810353" sldId="274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6:05.571" v="92"/>
          <ac:grpSpMkLst>
            <pc:docMk/>
            <pc:sldMk cId="871810353" sldId="274"/>
            <ac:grpSpMk id="2" creationId="{80B8EAC2-B481-ED91-5094-F73A34BEFB29}"/>
          </ac:grpSpMkLst>
        </pc:grpChg>
        <pc:picChg chg="mod">
          <ac:chgData name="Kimberly Perron" userId="5cbb7adf-dcc5-4575-b463-4d02fa27e6cf" providerId="ADAL" clId="{F8FD013D-F5EC-4D98-BFAD-4DEFDA5F43C1}" dt="2023-03-16T19:46:05.571" v="92"/>
          <ac:picMkLst>
            <pc:docMk/>
            <pc:sldMk cId="871810353" sldId="274"/>
            <ac:picMk id="5" creationId="{1C2D6C6A-FC08-AD3A-35B0-E0AB9073D4E3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6:39.993" v="101" actId="1076"/>
        <pc:sldMkLst>
          <pc:docMk/>
          <pc:sldMk cId="3965508285" sldId="275"/>
        </pc:sldMkLst>
        <pc:spChg chg="mod">
          <ac:chgData name="Kimberly Perron" userId="5cbb7adf-dcc5-4575-b463-4d02fa27e6cf" providerId="ADAL" clId="{F8FD013D-F5EC-4D98-BFAD-4DEFDA5F43C1}" dt="2023-03-16T19:46:14.815" v="94"/>
          <ac:spMkLst>
            <pc:docMk/>
            <pc:sldMk cId="3965508285" sldId="275"/>
            <ac:spMk id="3" creationId="{70DEEC1D-66BA-8401-0C04-DE22F346B00F}"/>
          </ac:spMkLst>
        </pc:spChg>
        <pc:spChg chg="mod">
          <ac:chgData name="Kimberly Perron" userId="5cbb7adf-dcc5-4575-b463-4d02fa27e6cf" providerId="ADAL" clId="{F8FD013D-F5EC-4D98-BFAD-4DEFDA5F43C1}" dt="2023-03-16T19:46:39.993" v="101" actId="1076"/>
          <ac:spMkLst>
            <pc:docMk/>
            <pc:sldMk cId="3965508285" sldId="275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6:14.815" v="94"/>
          <ac:grpSpMkLst>
            <pc:docMk/>
            <pc:sldMk cId="3965508285" sldId="275"/>
            <ac:grpSpMk id="2" creationId="{636247F2-A4D0-E2FF-C4E2-60B5DCB6CC34}"/>
          </ac:grpSpMkLst>
        </pc:grpChg>
        <pc:picChg chg="mod">
          <ac:chgData name="Kimberly Perron" userId="5cbb7adf-dcc5-4575-b463-4d02fa27e6cf" providerId="ADAL" clId="{F8FD013D-F5EC-4D98-BFAD-4DEFDA5F43C1}" dt="2023-03-16T19:46:14.815" v="94"/>
          <ac:picMkLst>
            <pc:docMk/>
            <pc:sldMk cId="3965508285" sldId="275"/>
            <ac:picMk id="5" creationId="{DC88DFED-2BCA-6DDE-3936-E32697EDE691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6:51.421" v="104" actId="207"/>
        <pc:sldMkLst>
          <pc:docMk/>
          <pc:sldMk cId="2777083045" sldId="276"/>
        </pc:sldMkLst>
        <pc:spChg chg="mod">
          <ac:chgData name="Kimberly Perron" userId="5cbb7adf-dcc5-4575-b463-4d02fa27e6cf" providerId="ADAL" clId="{F8FD013D-F5EC-4D98-BFAD-4DEFDA5F43C1}" dt="2023-03-16T19:46:43.146" v="102"/>
          <ac:spMkLst>
            <pc:docMk/>
            <pc:sldMk cId="2777083045" sldId="276"/>
            <ac:spMk id="3" creationId="{0F1343F2-D5E8-8875-3D5A-BA51C8B11C99}"/>
          </ac:spMkLst>
        </pc:spChg>
        <pc:spChg chg="mod">
          <ac:chgData name="Kimberly Perron" userId="5cbb7adf-dcc5-4575-b463-4d02fa27e6cf" providerId="ADAL" clId="{F8FD013D-F5EC-4D98-BFAD-4DEFDA5F43C1}" dt="2023-03-16T19:46:51.421" v="104" actId="207"/>
          <ac:spMkLst>
            <pc:docMk/>
            <pc:sldMk cId="2777083045" sldId="276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6:43.146" v="102"/>
          <ac:grpSpMkLst>
            <pc:docMk/>
            <pc:sldMk cId="2777083045" sldId="276"/>
            <ac:grpSpMk id="2" creationId="{742737E5-D6B6-6CA9-37D8-7540B8EF7923}"/>
          </ac:grpSpMkLst>
        </pc:grpChg>
        <pc:picChg chg="mod">
          <ac:chgData name="Kimberly Perron" userId="5cbb7adf-dcc5-4575-b463-4d02fa27e6cf" providerId="ADAL" clId="{F8FD013D-F5EC-4D98-BFAD-4DEFDA5F43C1}" dt="2023-03-16T19:46:43.146" v="102"/>
          <ac:picMkLst>
            <pc:docMk/>
            <pc:sldMk cId="2777083045" sldId="276"/>
            <ac:picMk id="5" creationId="{0C7D9CF4-793C-34C0-AA87-42A55898601A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6:32.726" v="100" actId="255"/>
        <pc:sldMkLst>
          <pc:docMk/>
          <pc:sldMk cId="2003638341" sldId="277"/>
        </pc:sldMkLst>
        <pc:spChg chg="mod">
          <ac:chgData name="Kimberly Perron" userId="5cbb7adf-dcc5-4575-b463-4d02fa27e6cf" providerId="ADAL" clId="{F8FD013D-F5EC-4D98-BFAD-4DEFDA5F43C1}" dt="2023-03-16T19:46:24.259" v="97"/>
          <ac:spMkLst>
            <pc:docMk/>
            <pc:sldMk cId="2003638341" sldId="277"/>
            <ac:spMk id="3" creationId="{FB05EA11-4CCB-E773-8B46-17D38C790473}"/>
          </ac:spMkLst>
        </pc:spChg>
        <pc:spChg chg="mod">
          <ac:chgData name="Kimberly Perron" userId="5cbb7adf-dcc5-4575-b463-4d02fa27e6cf" providerId="ADAL" clId="{F8FD013D-F5EC-4D98-BFAD-4DEFDA5F43C1}" dt="2023-03-16T19:46:32.726" v="100" actId="255"/>
          <ac:spMkLst>
            <pc:docMk/>
            <pc:sldMk cId="2003638341" sldId="277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6:24.259" v="97"/>
          <ac:grpSpMkLst>
            <pc:docMk/>
            <pc:sldMk cId="2003638341" sldId="277"/>
            <ac:grpSpMk id="2" creationId="{E1C62CD8-6A07-B5AF-73A6-CA3BDEADDF84}"/>
          </ac:grpSpMkLst>
        </pc:grpChg>
        <pc:picChg chg="mod">
          <ac:chgData name="Kimberly Perron" userId="5cbb7adf-dcc5-4575-b463-4d02fa27e6cf" providerId="ADAL" clId="{F8FD013D-F5EC-4D98-BFAD-4DEFDA5F43C1}" dt="2023-03-16T19:46:24.259" v="97"/>
          <ac:picMkLst>
            <pc:docMk/>
            <pc:sldMk cId="2003638341" sldId="277"/>
            <ac:picMk id="5" creationId="{131E86CE-B3DD-E5BE-EE4E-6100907CC911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7:12.258" v="108" actId="207"/>
        <pc:sldMkLst>
          <pc:docMk/>
          <pc:sldMk cId="1456609870" sldId="279"/>
        </pc:sldMkLst>
        <pc:spChg chg="mod">
          <ac:chgData name="Kimberly Perron" userId="5cbb7adf-dcc5-4575-b463-4d02fa27e6cf" providerId="ADAL" clId="{F8FD013D-F5EC-4D98-BFAD-4DEFDA5F43C1}" dt="2023-03-16T19:46:59.179" v="105"/>
          <ac:spMkLst>
            <pc:docMk/>
            <pc:sldMk cId="1456609870" sldId="279"/>
            <ac:spMk id="3" creationId="{AA830BDA-EA2C-7316-7171-E545622036A5}"/>
          </ac:spMkLst>
        </pc:spChg>
        <pc:spChg chg="mod">
          <ac:chgData name="Kimberly Perron" userId="5cbb7adf-dcc5-4575-b463-4d02fa27e6cf" providerId="ADAL" clId="{F8FD013D-F5EC-4D98-BFAD-4DEFDA5F43C1}" dt="2023-03-16T19:47:12.258" v="108" actId="207"/>
          <ac:spMkLst>
            <pc:docMk/>
            <pc:sldMk cId="1456609870" sldId="279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6:59.179" v="105"/>
          <ac:grpSpMkLst>
            <pc:docMk/>
            <pc:sldMk cId="1456609870" sldId="279"/>
            <ac:grpSpMk id="2" creationId="{4E969B26-7949-4243-EFD9-80963EEBA059}"/>
          </ac:grpSpMkLst>
        </pc:grpChg>
        <pc:picChg chg="mod">
          <ac:chgData name="Kimberly Perron" userId="5cbb7adf-dcc5-4575-b463-4d02fa27e6cf" providerId="ADAL" clId="{F8FD013D-F5EC-4D98-BFAD-4DEFDA5F43C1}" dt="2023-03-16T19:46:59.179" v="105"/>
          <ac:picMkLst>
            <pc:docMk/>
            <pc:sldMk cId="1456609870" sldId="279"/>
            <ac:picMk id="5" creationId="{6074C76F-D2A5-1CCA-D936-DCE39ADBD982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7:22.327" v="111" actId="207"/>
        <pc:sldMkLst>
          <pc:docMk/>
          <pc:sldMk cId="1545755563" sldId="281"/>
        </pc:sldMkLst>
        <pc:spChg chg="mod">
          <ac:chgData name="Kimberly Perron" userId="5cbb7adf-dcc5-4575-b463-4d02fa27e6cf" providerId="ADAL" clId="{F8FD013D-F5EC-4D98-BFAD-4DEFDA5F43C1}" dt="2023-03-16T19:47:16.304" v="109"/>
          <ac:spMkLst>
            <pc:docMk/>
            <pc:sldMk cId="1545755563" sldId="281"/>
            <ac:spMk id="3" creationId="{360A153A-A6FB-29D0-FE29-FD807A499FB5}"/>
          </ac:spMkLst>
        </pc:spChg>
        <pc:spChg chg="mod">
          <ac:chgData name="Kimberly Perron" userId="5cbb7adf-dcc5-4575-b463-4d02fa27e6cf" providerId="ADAL" clId="{F8FD013D-F5EC-4D98-BFAD-4DEFDA5F43C1}" dt="2023-03-16T19:47:22.327" v="111" actId="207"/>
          <ac:spMkLst>
            <pc:docMk/>
            <pc:sldMk cId="1545755563" sldId="281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7:16.304" v="109"/>
          <ac:grpSpMkLst>
            <pc:docMk/>
            <pc:sldMk cId="1545755563" sldId="281"/>
            <ac:grpSpMk id="2" creationId="{3CD9D1AF-4FE7-2174-5AFD-9F8E12A3495D}"/>
          </ac:grpSpMkLst>
        </pc:grpChg>
        <pc:picChg chg="mod">
          <ac:chgData name="Kimberly Perron" userId="5cbb7adf-dcc5-4575-b463-4d02fa27e6cf" providerId="ADAL" clId="{F8FD013D-F5EC-4D98-BFAD-4DEFDA5F43C1}" dt="2023-03-16T19:47:16.304" v="109"/>
          <ac:picMkLst>
            <pc:docMk/>
            <pc:sldMk cId="1545755563" sldId="281"/>
            <ac:picMk id="5" creationId="{DF72D2F3-C7C9-EF64-BEA4-4B7D487C2A19}"/>
          </ac:picMkLst>
        </pc:picChg>
      </pc:sldChg>
      <pc:sldChg chg="del">
        <pc:chgData name="Kimberly Perron" userId="5cbb7adf-dcc5-4575-b463-4d02fa27e6cf" providerId="ADAL" clId="{F8FD013D-F5EC-4D98-BFAD-4DEFDA5F43C1}" dt="2023-03-16T19:53:23.629" v="145" actId="47"/>
        <pc:sldMkLst>
          <pc:docMk/>
          <pc:sldMk cId="3507445628" sldId="283"/>
        </pc:sldMkLst>
      </pc:sldChg>
      <pc:sldChg chg="del">
        <pc:chgData name="Kimberly Perron" userId="5cbb7adf-dcc5-4575-b463-4d02fa27e6cf" providerId="ADAL" clId="{F8FD013D-F5EC-4D98-BFAD-4DEFDA5F43C1}" dt="2023-03-16T19:30:55.487" v="9" actId="47"/>
        <pc:sldMkLst>
          <pc:docMk/>
          <pc:sldMk cId="646602955" sldId="284"/>
        </pc:sldMkLst>
      </pc:sldChg>
      <pc:sldChg chg="del">
        <pc:chgData name="Kimberly Perron" userId="5cbb7adf-dcc5-4575-b463-4d02fa27e6cf" providerId="ADAL" clId="{F8FD013D-F5EC-4D98-BFAD-4DEFDA5F43C1}" dt="2023-03-16T19:30:56.728" v="10" actId="47"/>
        <pc:sldMkLst>
          <pc:docMk/>
          <pc:sldMk cId="1338459790" sldId="285"/>
        </pc:sldMkLst>
      </pc:sldChg>
      <pc:sldChg chg="addSp modSp mod">
        <pc:chgData name="Kimberly Perron" userId="5cbb7adf-dcc5-4575-b463-4d02fa27e6cf" providerId="ADAL" clId="{F8FD013D-F5EC-4D98-BFAD-4DEFDA5F43C1}" dt="2023-03-16T19:34:51.893" v="49" actId="207"/>
        <pc:sldMkLst>
          <pc:docMk/>
          <pc:sldMk cId="2280142974" sldId="287"/>
        </pc:sldMkLst>
        <pc:spChg chg="add mod">
          <ac:chgData name="Kimberly Perron" userId="5cbb7adf-dcc5-4575-b463-4d02fa27e6cf" providerId="ADAL" clId="{F8FD013D-F5EC-4D98-BFAD-4DEFDA5F43C1}" dt="2023-03-16T19:32:36.898" v="28" actId="14100"/>
          <ac:spMkLst>
            <pc:docMk/>
            <pc:sldMk cId="2280142974" sldId="287"/>
            <ac:spMk id="2" creationId="{7F5063CD-679D-A4B5-D0DB-A60450752272}"/>
          </ac:spMkLst>
        </pc:spChg>
        <pc:spChg chg="mod">
          <ac:chgData name="Kimberly Perron" userId="5cbb7adf-dcc5-4575-b463-4d02fa27e6cf" providerId="ADAL" clId="{F8FD013D-F5EC-4D98-BFAD-4DEFDA5F43C1}" dt="2023-03-16T19:34:51.893" v="49" actId="207"/>
          <ac:spMkLst>
            <pc:docMk/>
            <pc:sldMk cId="2280142974" sldId="287"/>
            <ac:spMk id="4" creationId="{4FB3296E-CFDF-786C-B267-B9E41CC92834}"/>
          </ac:spMkLst>
        </pc:spChg>
        <pc:picChg chg="add mod modCrop">
          <ac:chgData name="Kimberly Perron" userId="5cbb7adf-dcc5-4575-b463-4d02fa27e6cf" providerId="ADAL" clId="{F8FD013D-F5EC-4D98-BFAD-4DEFDA5F43C1}" dt="2023-03-16T19:32:50.399" v="31" actId="1076"/>
          <ac:picMkLst>
            <pc:docMk/>
            <pc:sldMk cId="2280142974" sldId="287"/>
            <ac:picMk id="3" creationId="{8EAA6150-A9C4-2D12-E1F7-71AA6A89952E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7:37.146" v="115" actId="207"/>
        <pc:sldMkLst>
          <pc:docMk/>
          <pc:sldMk cId="4247672656" sldId="289"/>
        </pc:sldMkLst>
        <pc:spChg chg="mod">
          <ac:chgData name="Kimberly Perron" userId="5cbb7adf-dcc5-4575-b463-4d02fa27e6cf" providerId="ADAL" clId="{F8FD013D-F5EC-4D98-BFAD-4DEFDA5F43C1}" dt="2023-03-16T19:47:25.263" v="112"/>
          <ac:spMkLst>
            <pc:docMk/>
            <pc:sldMk cId="4247672656" sldId="289"/>
            <ac:spMk id="3" creationId="{A3D256FB-A1FE-1871-0AE0-17FE4E6710BF}"/>
          </ac:spMkLst>
        </pc:spChg>
        <pc:spChg chg="mod">
          <ac:chgData name="Kimberly Perron" userId="5cbb7adf-dcc5-4575-b463-4d02fa27e6cf" providerId="ADAL" clId="{F8FD013D-F5EC-4D98-BFAD-4DEFDA5F43C1}" dt="2023-03-16T19:47:37.146" v="115" actId="207"/>
          <ac:spMkLst>
            <pc:docMk/>
            <pc:sldMk cId="4247672656" sldId="289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7:25.263" v="112"/>
          <ac:grpSpMkLst>
            <pc:docMk/>
            <pc:sldMk cId="4247672656" sldId="289"/>
            <ac:grpSpMk id="2" creationId="{17A8AE58-F216-D5E6-41F3-EB28BE61E895}"/>
          </ac:grpSpMkLst>
        </pc:grpChg>
        <pc:picChg chg="mod">
          <ac:chgData name="Kimberly Perron" userId="5cbb7adf-dcc5-4575-b463-4d02fa27e6cf" providerId="ADAL" clId="{F8FD013D-F5EC-4D98-BFAD-4DEFDA5F43C1}" dt="2023-03-16T19:47:25.263" v="112"/>
          <ac:picMkLst>
            <pc:docMk/>
            <pc:sldMk cId="4247672656" sldId="289"/>
            <ac:picMk id="5" creationId="{55412E4F-32E6-0A6D-6906-B4D413492FAF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9:13.315" v="120" actId="207"/>
        <pc:sldMkLst>
          <pc:docMk/>
          <pc:sldMk cId="1150354876" sldId="291"/>
        </pc:sldMkLst>
        <pc:spChg chg="mod">
          <ac:chgData name="Kimberly Perron" userId="5cbb7adf-dcc5-4575-b463-4d02fa27e6cf" providerId="ADAL" clId="{F8FD013D-F5EC-4D98-BFAD-4DEFDA5F43C1}" dt="2023-03-16T19:48:59.011" v="116"/>
          <ac:spMkLst>
            <pc:docMk/>
            <pc:sldMk cId="1150354876" sldId="291"/>
            <ac:spMk id="3" creationId="{B606CE8D-0734-923D-A316-78CFD6F55482}"/>
          </ac:spMkLst>
        </pc:spChg>
        <pc:spChg chg="mod">
          <ac:chgData name="Kimberly Perron" userId="5cbb7adf-dcc5-4575-b463-4d02fa27e6cf" providerId="ADAL" clId="{F8FD013D-F5EC-4D98-BFAD-4DEFDA5F43C1}" dt="2023-03-16T19:49:13.315" v="120" actId="207"/>
          <ac:spMkLst>
            <pc:docMk/>
            <pc:sldMk cId="1150354876" sldId="291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48:59.011" v="116"/>
          <ac:grpSpMkLst>
            <pc:docMk/>
            <pc:sldMk cId="1150354876" sldId="291"/>
            <ac:grpSpMk id="2" creationId="{975A287A-C2E2-FD12-84DE-036E9A7CDFEE}"/>
          </ac:grpSpMkLst>
        </pc:grpChg>
        <pc:picChg chg="mod">
          <ac:chgData name="Kimberly Perron" userId="5cbb7adf-dcc5-4575-b463-4d02fa27e6cf" providerId="ADAL" clId="{F8FD013D-F5EC-4D98-BFAD-4DEFDA5F43C1}" dt="2023-03-16T19:48:59.011" v="116"/>
          <ac:picMkLst>
            <pc:docMk/>
            <pc:sldMk cId="1150354876" sldId="291"/>
            <ac:picMk id="5" creationId="{83710CB5-B5E9-243C-52DB-8A8377C1090D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50:32.758" v="137" actId="207"/>
        <pc:sldMkLst>
          <pc:docMk/>
          <pc:sldMk cId="3351618409" sldId="293"/>
        </pc:sldMkLst>
        <pc:spChg chg="mod">
          <ac:chgData name="Kimberly Perron" userId="5cbb7adf-dcc5-4575-b463-4d02fa27e6cf" providerId="ADAL" clId="{F8FD013D-F5EC-4D98-BFAD-4DEFDA5F43C1}" dt="2023-03-16T19:50:22.292" v="135"/>
          <ac:spMkLst>
            <pc:docMk/>
            <pc:sldMk cId="3351618409" sldId="293"/>
            <ac:spMk id="3" creationId="{5629E4E7-2386-E6E5-2A07-A30DD1333E98}"/>
          </ac:spMkLst>
        </pc:spChg>
        <pc:spChg chg="mod">
          <ac:chgData name="Kimberly Perron" userId="5cbb7adf-dcc5-4575-b463-4d02fa27e6cf" providerId="ADAL" clId="{F8FD013D-F5EC-4D98-BFAD-4DEFDA5F43C1}" dt="2023-03-16T19:50:32.758" v="137" actId="207"/>
          <ac:spMkLst>
            <pc:docMk/>
            <pc:sldMk cId="3351618409" sldId="293"/>
            <ac:spMk id="4" creationId="{4FB3296E-CFDF-786C-B267-B9E41CC92834}"/>
          </ac:spMkLst>
        </pc:spChg>
        <pc:grpChg chg="add mod">
          <ac:chgData name="Kimberly Perron" userId="5cbb7adf-dcc5-4575-b463-4d02fa27e6cf" providerId="ADAL" clId="{F8FD013D-F5EC-4D98-BFAD-4DEFDA5F43C1}" dt="2023-03-16T19:50:22.292" v="135"/>
          <ac:grpSpMkLst>
            <pc:docMk/>
            <pc:sldMk cId="3351618409" sldId="293"/>
            <ac:grpSpMk id="2" creationId="{D7F71708-5FFB-1FD6-1E89-B96E4F8C64E8}"/>
          </ac:grpSpMkLst>
        </pc:grpChg>
        <pc:picChg chg="mod">
          <ac:chgData name="Kimberly Perron" userId="5cbb7adf-dcc5-4575-b463-4d02fa27e6cf" providerId="ADAL" clId="{F8FD013D-F5EC-4D98-BFAD-4DEFDA5F43C1}" dt="2023-03-16T19:50:22.292" v="135"/>
          <ac:picMkLst>
            <pc:docMk/>
            <pc:sldMk cId="3351618409" sldId="293"/>
            <ac:picMk id="5" creationId="{13AEBB4B-04A8-8B21-B7D4-D8E85828E7DD}"/>
          </ac:picMkLst>
        </pc:picChg>
      </pc:sldChg>
      <pc:sldChg chg="addSp delSp modSp mod modAnim">
        <pc:chgData name="Kimberly Perron" userId="5cbb7adf-dcc5-4575-b463-4d02fa27e6cf" providerId="ADAL" clId="{F8FD013D-F5EC-4D98-BFAD-4DEFDA5F43C1}" dt="2023-03-16T19:51:51.759" v="144" actId="1076"/>
        <pc:sldMkLst>
          <pc:docMk/>
          <pc:sldMk cId="3267346693" sldId="294"/>
        </pc:sldMkLst>
        <pc:spChg chg="del">
          <ac:chgData name="Kimberly Perron" userId="5cbb7adf-dcc5-4575-b463-4d02fa27e6cf" providerId="ADAL" clId="{F8FD013D-F5EC-4D98-BFAD-4DEFDA5F43C1}" dt="2023-03-16T19:51:12.878" v="138" actId="478"/>
          <ac:spMkLst>
            <pc:docMk/>
            <pc:sldMk cId="3267346693" sldId="294"/>
            <ac:spMk id="2" creationId="{2BAA8BD4-B239-F464-A314-9A84E038620A}"/>
          </ac:spMkLst>
        </pc:spChg>
        <pc:spChg chg="del">
          <ac:chgData name="Kimberly Perron" userId="5cbb7adf-dcc5-4575-b463-4d02fa27e6cf" providerId="ADAL" clId="{F8FD013D-F5EC-4D98-BFAD-4DEFDA5F43C1}" dt="2023-03-16T19:51:16.075" v="139" actId="478"/>
          <ac:spMkLst>
            <pc:docMk/>
            <pc:sldMk cId="3267346693" sldId="294"/>
            <ac:spMk id="3" creationId="{DEAC7168-A70B-14C7-2C7F-B9400B8395C8}"/>
          </ac:spMkLst>
        </pc:spChg>
        <pc:spChg chg="mod">
          <ac:chgData name="Kimberly Perron" userId="5cbb7adf-dcc5-4575-b463-4d02fa27e6cf" providerId="ADAL" clId="{F8FD013D-F5EC-4D98-BFAD-4DEFDA5F43C1}" dt="2023-03-16T19:51:29.036" v="142" actId="207"/>
          <ac:spMkLst>
            <pc:docMk/>
            <pc:sldMk cId="3267346693" sldId="294"/>
            <ac:spMk id="4" creationId="{4FB3296E-CFDF-786C-B267-B9E41CC92834}"/>
          </ac:spMkLst>
        </pc:spChg>
        <pc:spChg chg="mod">
          <ac:chgData name="Kimberly Perron" userId="5cbb7adf-dcc5-4575-b463-4d02fa27e6cf" providerId="ADAL" clId="{F8FD013D-F5EC-4D98-BFAD-4DEFDA5F43C1}" dt="2023-03-16T19:51:18.962" v="140"/>
          <ac:spMkLst>
            <pc:docMk/>
            <pc:sldMk cId="3267346693" sldId="294"/>
            <ac:spMk id="6" creationId="{E7016152-5B92-3132-97F6-7E2FA3247019}"/>
          </ac:spMkLst>
        </pc:spChg>
        <pc:grpChg chg="add mod">
          <ac:chgData name="Kimberly Perron" userId="5cbb7adf-dcc5-4575-b463-4d02fa27e6cf" providerId="ADAL" clId="{F8FD013D-F5EC-4D98-BFAD-4DEFDA5F43C1}" dt="2023-03-16T19:51:18.962" v="140"/>
          <ac:grpSpMkLst>
            <pc:docMk/>
            <pc:sldMk cId="3267346693" sldId="294"/>
            <ac:grpSpMk id="5" creationId="{579F3400-A9E5-70EB-F8E1-83CCBE714EE6}"/>
          </ac:grpSpMkLst>
        </pc:grpChg>
        <pc:picChg chg="mod">
          <ac:chgData name="Kimberly Perron" userId="5cbb7adf-dcc5-4575-b463-4d02fa27e6cf" providerId="ADAL" clId="{F8FD013D-F5EC-4D98-BFAD-4DEFDA5F43C1}" dt="2023-03-16T19:51:18.962" v="140"/>
          <ac:picMkLst>
            <pc:docMk/>
            <pc:sldMk cId="3267346693" sldId="294"/>
            <ac:picMk id="7" creationId="{575BC6E9-79B4-4FBC-CA7C-3893759A1BE3}"/>
          </ac:picMkLst>
        </pc:picChg>
        <pc:picChg chg="add mod">
          <ac:chgData name="Kimberly Perron" userId="5cbb7adf-dcc5-4575-b463-4d02fa27e6cf" providerId="ADAL" clId="{F8FD013D-F5EC-4D98-BFAD-4DEFDA5F43C1}" dt="2023-03-16T19:51:51.759" v="144" actId="1076"/>
          <ac:picMkLst>
            <pc:docMk/>
            <pc:sldMk cId="3267346693" sldId="294"/>
            <ac:picMk id="8" creationId="{AD2FCA98-F542-BA7A-3522-6AFE186AE637}"/>
          </ac:picMkLst>
        </pc:picChg>
      </pc:sldChg>
      <pc:sldChg chg="addSp delSp modSp modAnim">
        <pc:chgData name="Kimberly Perron" userId="5cbb7adf-dcc5-4575-b463-4d02fa27e6cf" providerId="ADAL" clId="{F8FD013D-F5EC-4D98-BFAD-4DEFDA5F43C1}" dt="2023-03-16T19:53:27.273" v="147"/>
        <pc:sldMkLst>
          <pc:docMk/>
          <pc:sldMk cId="2275286663" sldId="301"/>
        </pc:sldMkLst>
        <pc:picChg chg="add del mod">
          <ac:chgData name="Kimberly Perron" userId="5cbb7adf-dcc5-4575-b463-4d02fa27e6cf" providerId="ADAL" clId="{F8FD013D-F5EC-4D98-BFAD-4DEFDA5F43C1}" dt="2023-03-16T19:53:27.273" v="147"/>
          <ac:picMkLst>
            <pc:docMk/>
            <pc:sldMk cId="2275286663" sldId="301"/>
            <ac:picMk id="3" creationId="{B44A7C9B-4BB9-487B-674A-BE9C23D0F969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9:28.123" v="124" actId="1440"/>
        <pc:sldMkLst>
          <pc:docMk/>
          <pc:sldMk cId="1938198314" sldId="302"/>
        </pc:sldMkLst>
        <pc:spChg chg="mod">
          <ac:chgData name="Kimberly Perron" userId="5cbb7adf-dcc5-4575-b463-4d02fa27e6cf" providerId="ADAL" clId="{F8FD013D-F5EC-4D98-BFAD-4DEFDA5F43C1}" dt="2023-03-16T19:49:22.015" v="123"/>
          <ac:spMkLst>
            <pc:docMk/>
            <pc:sldMk cId="1938198314" sldId="302"/>
            <ac:spMk id="4" creationId="{2A25581F-3522-3B41-F704-37F18328301C}"/>
          </ac:spMkLst>
        </pc:spChg>
        <pc:grpChg chg="add mod">
          <ac:chgData name="Kimberly Perron" userId="5cbb7adf-dcc5-4575-b463-4d02fa27e6cf" providerId="ADAL" clId="{F8FD013D-F5EC-4D98-BFAD-4DEFDA5F43C1}" dt="2023-03-16T19:49:22.015" v="123"/>
          <ac:grpSpMkLst>
            <pc:docMk/>
            <pc:sldMk cId="1938198314" sldId="302"/>
            <ac:grpSpMk id="2" creationId="{2FC1C197-6ECD-C048-FF2B-81F4967F5C15}"/>
          </ac:grpSpMkLst>
        </pc:grpChg>
        <pc:picChg chg="mod">
          <ac:chgData name="Kimberly Perron" userId="5cbb7adf-dcc5-4575-b463-4d02fa27e6cf" providerId="ADAL" clId="{F8FD013D-F5EC-4D98-BFAD-4DEFDA5F43C1}" dt="2023-03-16T19:49:28.123" v="124" actId="1440"/>
          <ac:picMkLst>
            <pc:docMk/>
            <pc:sldMk cId="1938198314" sldId="302"/>
            <ac:picMk id="3" creationId="{7923B910-AA36-99E7-8B33-93FBB07980EE}"/>
          </ac:picMkLst>
        </pc:picChg>
        <pc:picChg chg="mod">
          <ac:chgData name="Kimberly Perron" userId="5cbb7adf-dcc5-4575-b463-4d02fa27e6cf" providerId="ADAL" clId="{F8FD013D-F5EC-4D98-BFAD-4DEFDA5F43C1}" dt="2023-03-16T19:49:22.015" v="123"/>
          <ac:picMkLst>
            <pc:docMk/>
            <pc:sldMk cId="1938198314" sldId="302"/>
            <ac:picMk id="5" creationId="{621FB259-3EA9-0FAF-C0B4-82025C3C0BBD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49:42.321" v="128"/>
        <pc:sldMkLst>
          <pc:docMk/>
          <pc:sldMk cId="1436496344" sldId="303"/>
        </pc:sldMkLst>
        <pc:spChg chg="mod">
          <ac:chgData name="Kimberly Perron" userId="5cbb7adf-dcc5-4575-b463-4d02fa27e6cf" providerId="ADAL" clId="{F8FD013D-F5EC-4D98-BFAD-4DEFDA5F43C1}" dt="2023-03-16T19:49:42.321" v="128"/>
          <ac:spMkLst>
            <pc:docMk/>
            <pc:sldMk cId="1436496344" sldId="303"/>
            <ac:spMk id="4" creationId="{78919534-5BF6-0368-A279-F0E401AD6965}"/>
          </ac:spMkLst>
        </pc:spChg>
        <pc:grpChg chg="add mod">
          <ac:chgData name="Kimberly Perron" userId="5cbb7adf-dcc5-4575-b463-4d02fa27e6cf" providerId="ADAL" clId="{F8FD013D-F5EC-4D98-BFAD-4DEFDA5F43C1}" dt="2023-03-16T19:49:42.321" v="128"/>
          <ac:grpSpMkLst>
            <pc:docMk/>
            <pc:sldMk cId="1436496344" sldId="303"/>
            <ac:grpSpMk id="2" creationId="{EAC27505-E7C2-C4C7-0966-DCF41320B22A}"/>
          </ac:grpSpMkLst>
        </pc:grpChg>
        <pc:picChg chg="mod">
          <ac:chgData name="Kimberly Perron" userId="5cbb7adf-dcc5-4575-b463-4d02fa27e6cf" providerId="ADAL" clId="{F8FD013D-F5EC-4D98-BFAD-4DEFDA5F43C1}" dt="2023-03-16T19:49:40.871" v="127" actId="1440"/>
          <ac:picMkLst>
            <pc:docMk/>
            <pc:sldMk cId="1436496344" sldId="303"/>
            <ac:picMk id="3" creationId="{6EF38D88-0CC2-2C03-0A23-3B2A6801AB17}"/>
          </ac:picMkLst>
        </pc:picChg>
        <pc:picChg chg="mod">
          <ac:chgData name="Kimberly Perron" userId="5cbb7adf-dcc5-4575-b463-4d02fa27e6cf" providerId="ADAL" clId="{F8FD013D-F5EC-4D98-BFAD-4DEFDA5F43C1}" dt="2023-03-16T19:49:42.321" v="128"/>
          <ac:picMkLst>
            <pc:docMk/>
            <pc:sldMk cId="1436496344" sldId="303"/>
            <ac:picMk id="5" creationId="{3283655D-BFD1-B488-7249-D182C142A773}"/>
          </ac:picMkLst>
        </pc:picChg>
      </pc:sldChg>
      <pc:sldChg chg="addSp modSp mod">
        <pc:chgData name="Kimberly Perron" userId="5cbb7adf-dcc5-4575-b463-4d02fa27e6cf" providerId="ADAL" clId="{F8FD013D-F5EC-4D98-BFAD-4DEFDA5F43C1}" dt="2023-03-16T19:50:10.965" v="132"/>
        <pc:sldMkLst>
          <pc:docMk/>
          <pc:sldMk cId="2621559931" sldId="304"/>
        </pc:sldMkLst>
        <pc:spChg chg="mod">
          <ac:chgData name="Kimberly Perron" userId="5cbb7adf-dcc5-4575-b463-4d02fa27e6cf" providerId="ADAL" clId="{F8FD013D-F5EC-4D98-BFAD-4DEFDA5F43C1}" dt="2023-03-16T19:50:10.965" v="132"/>
          <ac:spMkLst>
            <pc:docMk/>
            <pc:sldMk cId="2621559931" sldId="304"/>
            <ac:spMk id="4" creationId="{5A2296C9-86C7-3614-1694-2B0430F09DCF}"/>
          </ac:spMkLst>
        </pc:spChg>
        <pc:grpChg chg="add mod">
          <ac:chgData name="Kimberly Perron" userId="5cbb7adf-dcc5-4575-b463-4d02fa27e6cf" providerId="ADAL" clId="{F8FD013D-F5EC-4D98-BFAD-4DEFDA5F43C1}" dt="2023-03-16T19:50:10.965" v="132"/>
          <ac:grpSpMkLst>
            <pc:docMk/>
            <pc:sldMk cId="2621559931" sldId="304"/>
            <ac:grpSpMk id="2" creationId="{11CD7252-D5F7-662F-4505-CABA728BEF68}"/>
          </ac:grpSpMkLst>
        </pc:grpChg>
        <pc:picChg chg="mod">
          <ac:chgData name="Kimberly Perron" userId="5cbb7adf-dcc5-4575-b463-4d02fa27e6cf" providerId="ADAL" clId="{F8FD013D-F5EC-4D98-BFAD-4DEFDA5F43C1}" dt="2023-03-16T19:50:09.061" v="131" actId="1440"/>
          <ac:picMkLst>
            <pc:docMk/>
            <pc:sldMk cId="2621559931" sldId="304"/>
            <ac:picMk id="3" creationId="{EE69EE16-459E-AA5E-1982-45D9169C62A3}"/>
          </ac:picMkLst>
        </pc:picChg>
        <pc:picChg chg="mod">
          <ac:chgData name="Kimberly Perron" userId="5cbb7adf-dcc5-4575-b463-4d02fa27e6cf" providerId="ADAL" clId="{F8FD013D-F5EC-4D98-BFAD-4DEFDA5F43C1}" dt="2023-03-16T19:50:10.965" v="132"/>
          <ac:picMkLst>
            <pc:docMk/>
            <pc:sldMk cId="2621559931" sldId="304"/>
            <ac:picMk id="5" creationId="{DFF1F32C-F1CC-C183-A794-C4F72EF9258C}"/>
          </ac:picMkLst>
        </pc:picChg>
      </pc:sldChg>
      <pc:sldChg chg="modSp add mod">
        <pc:chgData name="Kimberly Perron" userId="5cbb7adf-dcc5-4575-b463-4d02fa27e6cf" providerId="ADAL" clId="{F8FD013D-F5EC-4D98-BFAD-4DEFDA5F43C1}" dt="2023-03-16T20:08:34.385" v="150" actId="207"/>
        <pc:sldMkLst>
          <pc:docMk/>
          <pc:sldMk cId="191463221" sldId="305"/>
        </pc:sldMkLst>
        <pc:spChg chg="mod">
          <ac:chgData name="Kimberly Perron" userId="5cbb7adf-dcc5-4575-b463-4d02fa27e6cf" providerId="ADAL" clId="{F8FD013D-F5EC-4D98-BFAD-4DEFDA5F43C1}" dt="2023-03-16T20:08:34.385" v="150" actId="207"/>
          <ac:spMkLst>
            <pc:docMk/>
            <pc:sldMk cId="191463221" sldId="305"/>
            <ac:spMk id="2" creationId="{223C1132-B29C-072E-1C07-467333EA3139}"/>
          </ac:spMkLst>
        </pc:spChg>
      </pc:sldChg>
      <pc:sldChg chg="add setBg">
        <pc:chgData name="Kimberly Perron" userId="5cbb7adf-dcc5-4575-b463-4d02fa27e6cf" providerId="ADAL" clId="{F8FD013D-F5EC-4D98-BFAD-4DEFDA5F43C1}" dt="2023-03-16T19:30:52.934" v="8"/>
        <pc:sldMkLst>
          <pc:docMk/>
          <pc:sldMk cId="4240698213" sldId="306"/>
        </pc:sldMkLst>
      </pc:sldChg>
      <pc:sldChg chg="addSp delSp modSp add mod">
        <pc:chgData name="Kimberly Perron" userId="5cbb7adf-dcc5-4575-b463-4d02fa27e6cf" providerId="ADAL" clId="{F8FD013D-F5EC-4D98-BFAD-4DEFDA5F43C1}" dt="2023-03-16T19:32:02.489" v="18"/>
        <pc:sldMkLst>
          <pc:docMk/>
          <pc:sldMk cId="3161063586" sldId="307"/>
        </pc:sldMkLst>
        <pc:spChg chg="add mod">
          <ac:chgData name="Kimberly Perron" userId="5cbb7adf-dcc5-4575-b463-4d02fa27e6cf" providerId="ADAL" clId="{F8FD013D-F5EC-4D98-BFAD-4DEFDA5F43C1}" dt="2023-03-16T19:32:02.489" v="18"/>
          <ac:spMkLst>
            <pc:docMk/>
            <pc:sldMk cId="3161063586" sldId="307"/>
            <ac:spMk id="2" creationId="{6E192EF0-5CE7-C3C2-8E0C-265C47252422}"/>
          </ac:spMkLst>
        </pc:spChg>
        <pc:grpChg chg="del">
          <ac:chgData name="Kimberly Perron" userId="5cbb7adf-dcc5-4575-b463-4d02fa27e6cf" providerId="ADAL" clId="{F8FD013D-F5EC-4D98-BFAD-4DEFDA5F43C1}" dt="2023-03-16T19:31:59.517" v="17" actId="478"/>
          <ac:grpSpMkLst>
            <pc:docMk/>
            <pc:sldMk cId="3161063586" sldId="307"/>
            <ac:grpSpMk id="16" creationId="{150A15D4-10DD-D07C-29C9-CC07CEE417BE}"/>
          </ac:grpSpMkLst>
        </pc:grpChg>
        <pc:picChg chg="add mod">
          <ac:chgData name="Kimberly Perron" userId="5cbb7adf-dcc5-4575-b463-4d02fa27e6cf" providerId="ADAL" clId="{F8FD013D-F5EC-4D98-BFAD-4DEFDA5F43C1}" dt="2023-03-16T19:32:02.489" v="18"/>
          <ac:picMkLst>
            <pc:docMk/>
            <pc:sldMk cId="3161063586" sldId="307"/>
            <ac:picMk id="3" creationId="{1D0BC4BA-5E78-218E-81DC-780C2ADFC397}"/>
          </ac:picMkLst>
        </pc:picChg>
        <pc:picChg chg="mod">
          <ac:chgData name="Kimberly Perron" userId="5cbb7adf-dcc5-4575-b463-4d02fa27e6cf" providerId="ADAL" clId="{F8FD013D-F5EC-4D98-BFAD-4DEFDA5F43C1}" dt="2023-03-16T19:31:50.350" v="16" actId="1076"/>
          <ac:picMkLst>
            <pc:docMk/>
            <pc:sldMk cId="3161063586" sldId="307"/>
            <ac:picMk id="6" creationId="{314EE030-C94D-E761-20B0-DC8B874A5821}"/>
          </ac:picMkLst>
        </pc:picChg>
      </pc:sldChg>
      <pc:sldChg chg="add">
        <pc:chgData name="Kimberly Perron" userId="5cbb7adf-dcc5-4575-b463-4d02fa27e6cf" providerId="ADAL" clId="{F8FD013D-F5EC-4D98-BFAD-4DEFDA5F43C1}" dt="2023-03-16T19:53:40.424" v="148"/>
        <pc:sldMkLst>
          <pc:docMk/>
          <pc:sldMk cId="46235096" sldId="30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832EF-6A16-3B62-E241-B069F6F8B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59157-BA37-7217-6930-50AB4D057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F8A41-B1C7-D16B-7427-37842DF3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C708-3E9C-77C3-76B2-0F72E896B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E862F-5BD1-CE0D-ECB8-E99AFACC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D539-EA2F-0875-99EB-8869CD41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F94A9-B1F8-360D-93EB-E2530551C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979AA-2D2B-E758-26C1-F5F9F09D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87CC3-C00A-E195-688C-593ADC3B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5880-4F61-800D-C73B-483973AA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3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006F8-F81B-5630-1D23-1E3C38DE2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0BC1A0-B6E2-0BB2-FF27-BCC19D22E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DA553-8EB0-224B-50F0-DE027485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D48BF-5B75-E497-8F67-1E9B3D1A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E9A5C-9124-13B2-61B5-E36378F7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79E0-56A2-6996-58B9-B3AA9E7C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87CB-EE2B-5B8B-1122-3EE21CB2C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123AF-3B2F-D94A-7778-D9B4EB66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0B76A-6C3B-15BF-7821-C783A42A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200C2-F593-F89F-1778-EE9DE5B2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8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A20C-8803-E6D8-C6F9-843C4704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C0E12-12CA-DD83-09D6-5B54291E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D0CCC-1365-2802-9927-C58C568C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A9B2C-74EA-B9D8-64E5-99169F79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E933D-FE5F-6770-5BA4-903F3F15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7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F491-B7CA-3541-CABA-0DFE5ECB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0102-30FB-4D62-42A5-0C097823C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60EA1-05F0-3823-5BFC-837779708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6C195-8C58-B4C5-13EC-85E26DD8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755AF-D400-3305-7305-F261E9EC9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FA147-45F9-E6FC-2144-16CC6CF45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5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151C-94D2-1355-BB68-6967010A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1848B-2D28-E789-9DD7-0774908F0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EDFA2-3AC1-B8B7-F8BB-502D40581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2BC2A-594D-86F1-0D26-332274D6E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C7071E-66F3-6915-6AA3-501A337D1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21E5F-73B6-77F4-6521-DA800B20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ECE1C2-CEB3-A055-C97C-34566AD03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A0FA66-6A4B-E44C-8E08-C855D6EA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ED04-1E87-5C61-C5F0-A50E76F9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8C94D9-1878-ACC0-17D8-99F859FBA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B2877-1640-2BC2-E439-1FF34DC4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2861DA-640E-4ADB-768B-B8A2FD87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75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F8B388-D90B-92C8-E7F5-94860390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32033-EE04-78F4-4E97-DCA849E9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AF7AC-1785-D64F-5CEC-1864E27A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0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EC1B-DA69-6180-1B57-8CF5DDF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46F4-6439-E211-257F-202592B0C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9197C-03D9-1FB8-AC20-3FE597614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D2C2B-B82A-77CE-242D-8280A1D2D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23C9C-062C-DE40-34F1-1B8765124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AC7E2-3E45-93CF-1745-3DA0648D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3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8789-3116-9584-719B-61011E95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D8A66-604E-1680-B832-D15722297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4405B-397B-74BB-E8FA-67AB7758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31AAF-1524-D534-BB54-10D3BA619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69068-B9EF-EFAF-9A41-22E57B47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7B8B8-BA5F-CFAC-F119-EE3CC114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1B97C4-2A40-7F26-685B-2D0CE50A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7252E-8F5B-DECE-219E-D8E5C3D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55E75-2139-EF05-9211-B05C608C8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7560-35FF-420A-8BEB-5ABBD08AD147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A096D-0747-2E4A-8EB0-9ABC876DD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C3E71-4FA4-143C-78AE-B17031A72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AEB94-2C26-46E8-8965-3EF0BCB45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5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.em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365672" y="1322299"/>
            <a:ext cx="94606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 to love.</a:t>
            </a:r>
          </a:p>
          <a:p>
            <a:pPr algn="ctr"/>
            <a:r>
              <a:rPr lang="en-US" sz="80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 it simple for donors to give.</a:t>
            </a:r>
            <a:endParaRPr lang="en-US" sz="8000" dirty="0">
              <a:solidFill>
                <a:srgbClr val="2522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3416707A-AECF-CA41-7A63-2BEC085D5AEF}"/>
              </a:ext>
            </a:extLst>
          </p:cNvPr>
          <p:cNvSpPr/>
          <p:nvPr/>
        </p:nvSpPr>
        <p:spPr>
          <a:xfrm>
            <a:off x="0" y="5710841"/>
            <a:ext cx="12192000" cy="1147159"/>
          </a:xfrm>
          <a:custGeom>
            <a:avLst/>
            <a:gdLst>
              <a:gd name="connsiteX0" fmla="*/ 0 w 12876028"/>
              <a:gd name="connsiteY0" fmla="*/ 0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0 h 1662721"/>
              <a:gd name="connsiteX0" fmla="*/ 0 w 12876028"/>
              <a:gd name="connsiteY0" fmla="*/ 893135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893135 h 166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028" h="1662721">
                <a:moveTo>
                  <a:pt x="0" y="893135"/>
                </a:moveTo>
                <a:lnTo>
                  <a:pt x="12876028" y="0"/>
                </a:lnTo>
                <a:lnTo>
                  <a:pt x="12876028" y="1662721"/>
                </a:lnTo>
                <a:lnTo>
                  <a:pt x="0" y="1662721"/>
                </a:lnTo>
                <a:lnTo>
                  <a:pt x="0" y="893135"/>
                </a:lnTo>
                <a:close/>
              </a:path>
            </a:pathLst>
          </a:custGeom>
          <a:solidFill>
            <a:srgbClr val="DD4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0CF7A4-B832-5B5B-6568-BB4214721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75" y="5673296"/>
            <a:ext cx="2722598" cy="14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42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651245" y="1113612"/>
            <a:ext cx="116720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one way to donate?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an immediate thank you?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ways to support?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to know your donors?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ghosting?</a:t>
            </a:r>
            <a:endParaRPr lang="en-US" sz="5400" dirty="0">
              <a:solidFill>
                <a:srgbClr val="2522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84ECC2-0E7D-3C70-2694-0053997F26C5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FEF42BDF-AC91-148A-BFE8-FDC5D23E47AC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337F60-1E97-00D2-A3F4-210090980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21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976769"/>
            <a:ext cx="9000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a </a:t>
            </a:r>
          </a:p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Donor-Centric approach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6797A-7E00-9667-9CDC-9C60ED777BCF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2F897EDB-185D-ACFC-C098-2BC69A4B473D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B427DD-374B-3A76-CB8D-C46F4B734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136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976769"/>
            <a:ext cx="9000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Offering more than one way to donate.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2E4156-0458-D290-3CA0-A79BD6B2BC3A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3BEE01E4-EAA6-31F5-1DA1-082F9FE49422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717096-9106-2E73-7C23-728696277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504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976769"/>
            <a:ext cx="9000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payment options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49C10E-2638-9428-D94B-E89D9FFDB00F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A77F8FE4-BC8C-7689-A1B5-7D773074ABCB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7A7C19-A2AE-FDC4-8A40-E841685C1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53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pple Pay Overview - Apple Developer">
            <a:extLst>
              <a:ext uri="{FF2B5EF4-FFF2-40B4-BE49-F238E27FC236}">
                <a16:creationId xmlns:a16="http://schemas.microsoft.com/office/drawing/2014/main" id="{49128457-5575-F048-7931-2175C337C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3" t="12947" r="21275" b="13514"/>
          <a:stretch/>
        </p:blipFill>
        <p:spPr bwMode="auto">
          <a:xfrm>
            <a:off x="1384163" y="2312643"/>
            <a:ext cx="3348317" cy="22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oogle Pay (payment method) - Wikipedia">
            <a:extLst>
              <a:ext uri="{FF2B5EF4-FFF2-40B4-BE49-F238E27FC236}">
                <a16:creationId xmlns:a16="http://schemas.microsoft.com/office/drawing/2014/main" id="{36EB1D6C-FF13-4B45-BA8C-27281362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76" y="471011"/>
            <a:ext cx="3348318" cy="159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nmo Review: Pros, Cons, and More | The Ascent by Motley Fool">
            <a:extLst>
              <a:ext uri="{FF2B5EF4-FFF2-40B4-BE49-F238E27FC236}">
                <a16:creationId xmlns:a16="http://schemas.microsoft.com/office/drawing/2014/main" id="{5D8EEB8D-E875-53DC-9BCF-8656F49B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4737"/>
            <a:ext cx="5196167" cy="180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yPal Review | PCMag">
            <a:extLst>
              <a:ext uri="{FF2B5EF4-FFF2-40B4-BE49-F238E27FC236}">
                <a16:creationId xmlns:a16="http://schemas.microsoft.com/office/drawing/2014/main" id="{2A3B44FD-45B6-B095-6DD2-7E998DA0B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29150" r="9748" b="30326"/>
          <a:stretch/>
        </p:blipFill>
        <p:spPr bwMode="auto">
          <a:xfrm>
            <a:off x="3286475" y="4793226"/>
            <a:ext cx="4631962" cy="12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E6A678A-A22E-DBAF-1583-AF4F01AC0C8D}"/>
              </a:ext>
            </a:extLst>
          </p:cNvPr>
          <p:cNvGrpSpPr/>
          <p:nvPr/>
        </p:nvGrpSpPr>
        <p:grpSpPr>
          <a:xfrm>
            <a:off x="6706853" y="2543050"/>
            <a:ext cx="4584060" cy="1846729"/>
            <a:chOff x="6705600" y="2357717"/>
            <a:chExt cx="4584060" cy="1846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077CB2-9428-D29F-3BAB-1A7B039A2A9F}"/>
                </a:ext>
              </a:extLst>
            </p:cNvPr>
            <p:cNvSpPr/>
            <p:nvPr/>
          </p:nvSpPr>
          <p:spPr>
            <a:xfrm>
              <a:off x="6705600" y="2357717"/>
              <a:ext cx="4584060" cy="1846729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00A8E5F-00D9-7215-DB45-6064BC0D0C4B}"/>
                </a:ext>
              </a:extLst>
            </p:cNvPr>
            <p:cNvCxnSpPr/>
            <p:nvPr/>
          </p:nvCxnSpPr>
          <p:spPr>
            <a:xfrm>
              <a:off x="6831106" y="2545976"/>
              <a:ext cx="85185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E74D779-3BD6-489A-DCD7-1FA17E7FE341}"/>
                </a:ext>
              </a:extLst>
            </p:cNvPr>
            <p:cNvCxnSpPr/>
            <p:nvPr/>
          </p:nvCxnSpPr>
          <p:spPr>
            <a:xfrm>
              <a:off x="6831106" y="2696134"/>
              <a:ext cx="85185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1150018-5892-65D8-569B-F910AA4713EB}"/>
                </a:ext>
              </a:extLst>
            </p:cNvPr>
            <p:cNvCxnSpPr/>
            <p:nvPr/>
          </p:nvCxnSpPr>
          <p:spPr>
            <a:xfrm>
              <a:off x="6831106" y="2841811"/>
              <a:ext cx="85185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348566-72CA-6BAE-7DF1-A76E6FC632F0}"/>
                </a:ext>
              </a:extLst>
            </p:cNvPr>
            <p:cNvSpPr/>
            <p:nvPr/>
          </p:nvSpPr>
          <p:spPr>
            <a:xfrm>
              <a:off x="10112188" y="3012139"/>
              <a:ext cx="1039906" cy="2689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8943B7E-EE10-595D-9778-88EDAC428E3A}"/>
                </a:ext>
              </a:extLst>
            </p:cNvPr>
            <p:cNvCxnSpPr/>
            <p:nvPr/>
          </p:nvCxnSpPr>
          <p:spPr>
            <a:xfrm>
              <a:off x="6992471" y="3281081"/>
              <a:ext cx="29583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114219F-42A5-83E6-9981-54CEA525DA14}"/>
                </a:ext>
              </a:extLst>
            </p:cNvPr>
            <p:cNvCxnSpPr>
              <a:cxnSpLocks/>
            </p:cNvCxnSpPr>
            <p:nvPr/>
          </p:nvCxnSpPr>
          <p:spPr>
            <a:xfrm>
              <a:off x="6992471" y="3567952"/>
              <a:ext cx="40341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F6E111-D97B-AFD1-3B29-859D62F3B9D8}"/>
                </a:ext>
              </a:extLst>
            </p:cNvPr>
            <p:cNvCxnSpPr>
              <a:cxnSpLocks/>
            </p:cNvCxnSpPr>
            <p:nvPr/>
          </p:nvCxnSpPr>
          <p:spPr>
            <a:xfrm>
              <a:off x="6992471" y="3854823"/>
              <a:ext cx="15598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7EB11A-0729-AAE5-6551-0A168FCC1409}"/>
                </a:ext>
              </a:extLst>
            </p:cNvPr>
            <p:cNvCxnSpPr>
              <a:cxnSpLocks/>
            </p:cNvCxnSpPr>
            <p:nvPr/>
          </p:nvCxnSpPr>
          <p:spPr>
            <a:xfrm>
              <a:off x="9466730" y="3863788"/>
              <a:ext cx="15598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31C6789-42F7-7FCF-6182-CBA412F78B79}"/>
                </a:ext>
              </a:extLst>
            </p:cNvPr>
            <p:cNvCxnSpPr>
              <a:cxnSpLocks/>
            </p:cNvCxnSpPr>
            <p:nvPr/>
          </p:nvCxnSpPr>
          <p:spPr>
            <a:xfrm>
              <a:off x="9717741" y="2841811"/>
              <a:ext cx="143435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81F097-1F5D-5B7E-884B-865655E333C7}"/>
                </a:ext>
              </a:extLst>
            </p:cNvPr>
            <p:cNvCxnSpPr>
              <a:cxnSpLocks/>
            </p:cNvCxnSpPr>
            <p:nvPr/>
          </p:nvCxnSpPr>
          <p:spPr>
            <a:xfrm>
              <a:off x="6992471" y="4078940"/>
              <a:ext cx="34962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F70636-67AD-5BC3-C264-162E6862979E}"/>
                </a:ext>
              </a:extLst>
            </p:cNvPr>
            <p:cNvCxnSpPr>
              <a:cxnSpLocks/>
            </p:cNvCxnSpPr>
            <p:nvPr/>
          </p:nvCxnSpPr>
          <p:spPr>
            <a:xfrm>
              <a:off x="7422777" y="4078940"/>
              <a:ext cx="645458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FE5908-967E-BD04-A3E9-11AEF27A0F0D}"/>
                </a:ext>
              </a:extLst>
            </p:cNvPr>
            <p:cNvCxnSpPr>
              <a:cxnSpLocks/>
            </p:cNvCxnSpPr>
            <p:nvPr/>
          </p:nvCxnSpPr>
          <p:spPr>
            <a:xfrm>
              <a:off x="8202706" y="4087904"/>
              <a:ext cx="34962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92FBEAD-8F0F-4BDB-C92B-C8C8B86747D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9718" y="2483222"/>
              <a:ext cx="34962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D79E8F1-17F9-8458-9FB9-ADCB26BF8F75}"/>
                </a:ext>
              </a:extLst>
            </p:cNvPr>
            <p:cNvSpPr txBox="1"/>
            <p:nvPr/>
          </p:nvSpPr>
          <p:spPr>
            <a:xfrm>
              <a:off x="7682958" y="2606088"/>
              <a:ext cx="26753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rgbClr val="002060"/>
                  </a:solidFill>
                </a:rPr>
                <a:t>ACH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7AE0712-1CD7-E095-940E-8503ADD36FA4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4" name="Rectangle 24">
              <a:extLst>
                <a:ext uri="{FF2B5EF4-FFF2-40B4-BE49-F238E27FC236}">
                  <a16:creationId xmlns:a16="http://schemas.microsoft.com/office/drawing/2014/main" id="{598A0111-6E9B-E122-56BA-8C6BDA1C2C41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D542AC-A902-DDDA-56D2-857EA3260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3710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1905506"/>
            <a:ext cx="9000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Recurring gifts and pledges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7DA1E6-EF3A-5289-FC6C-A275B5F6F4A1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50D5DA6F-2118-E637-6C80-8E1B05A4D22D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82DE93-BE21-382E-4456-704298681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605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1905506"/>
            <a:ext cx="9000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 card swipers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82906B-7E2A-23C1-733F-671E831A4FA6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862856CE-D186-2EBF-67DD-EE3C302FEDC3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770960-C123-ECF5-BDC3-9F646DE38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9599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951398"/>
            <a:ext cx="9000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Text-2-Give</a:t>
            </a:r>
          </a:p>
          <a:p>
            <a:r>
              <a:rPr lang="en-US" sz="96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Text-2-Join</a:t>
            </a:r>
          </a:p>
          <a:p>
            <a:r>
              <a:rPr lang="en-US" sz="96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Text-2-Learn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2E4D9F-F49C-ACA8-0C5D-3DB841EAFF8D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5C926DDF-7144-F634-1502-A5AE6A50AB5D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CBD886-94E9-115F-0285-F5D6EB0E4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68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2644170"/>
            <a:ext cx="9000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QR Codes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F576F0-83E9-DB14-41DF-5E561420520D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BB836290-5BB9-1A1C-C2A8-6B604A905D5C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66F286-C17F-407F-693D-0BCC2FEDF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9542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1166842"/>
            <a:ext cx="9000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Immediate </a:t>
            </a:r>
          </a:p>
          <a:p>
            <a:pPr algn="ctr"/>
            <a:r>
              <a:rPr lang="en-US" sz="96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</a:p>
          <a:p>
            <a:pPr algn="ctr"/>
            <a:r>
              <a:rPr lang="en-US" sz="96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ABC652-C067-6E0A-61B5-BF44435EF246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6E41DFB2-8A6E-295E-CF73-BCE1B0AFB86A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484FA6-A258-F0EE-2BC4-06F7050C5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536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80D7220-5198-DD4E-94DE-583097BDA8C9}"/>
              </a:ext>
            </a:extLst>
          </p:cNvPr>
          <p:cNvSpPr/>
          <p:nvPr/>
        </p:nvSpPr>
        <p:spPr>
          <a:xfrm>
            <a:off x="0" y="5710841"/>
            <a:ext cx="12192000" cy="1147159"/>
          </a:xfrm>
          <a:custGeom>
            <a:avLst/>
            <a:gdLst>
              <a:gd name="connsiteX0" fmla="*/ 0 w 12876028"/>
              <a:gd name="connsiteY0" fmla="*/ 0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0 h 1662721"/>
              <a:gd name="connsiteX0" fmla="*/ 0 w 12876028"/>
              <a:gd name="connsiteY0" fmla="*/ 893135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893135 h 166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028" h="1662721">
                <a:moveTo>
                  <a:pt x="0" y="893135"/>
                </a:moveTo>
                <a:lnTo>
                  <a:pt x="12876028" y="0"/>
                </a:lnTo>
                <a:lnTo>
                  <a:pt x="12876028" y="1662721"/>
                </a:lnTo>
                <a:lnTo>
                  <a:pt x="0" y="1662721"/>
                </a:lnTo>
                <a:lnTo>
                  <a:pt x="0" y="893135"/>
                </a:lnTo>
                <a:close/>
              </a:path>
            </a:pathLst>
          </a:custGeom>
          <a:solidFill>
            <a:srgbClr val="DD4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BCC8B4-5047-6942-ABFF-0FD0EA8B1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75" y="5673296"/>
            <a:ext cx="2722598" cy="1429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C1132-B29C-072E-1C07-467333EA3139}"/>
              </a:ext>
            </a:extLst>
          </p:cNvPr>
          <p:cNvSpPr txBox="1"/>
          <p:nvPr/>
        </p:nvSpPr>
        <p:spPr>
          <a:xfrm>
            <a:off x="200526" y="470022"/>
            <a:ext cx="117909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srgbClr val="DD4039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2522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drop your card in the basket for a chance to win a cool prize.</a:t>
            </a:r>
          </a:p>
        </p:txBody>
      </p:sp>
    </p:spTree>
    <p:extLst>
      <p:ext uri="{BB962C8B-B14F-4D97-AF65-F5344CB8AC3E}">
        <p14:creationId xmlns:p14="http://schemas.microsoft.com/office/powerpoint/2010/main" val="191463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1166842"/>
            <a:ext cx="9000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than one way to show support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29360E-10DF-FA14-41A2-D055FB1265A9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48D9B24F-3509-A518-768E-3D5795B19CFB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37C2A7-64A1-1409-A26F-DB714E9E2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6699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428178"/>
            <a:ext cx="90005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Volunteering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Auctions</a:t>
            </a:r>
            <a:endParaRPr lang="en-US" sz="8000" dirty="0">
              <a:solidFill>
                <a:srgbClr val="2522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B8EAC2-B481-ED91-5094-F73A34BEFB29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3981CCFA-0574-44BA-B0D7-B97E36822667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2D6C6A-FC08-AD3A-35B0-E0AB9073D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1810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901371"/>
            <a:ext cx="90005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Getting to know your donors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6247F2-A4D0-E2FF-C4E2-60B5DCB6CC34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70DEEC1D-66BA-8401-0C04-DE22F346B00F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88DFED-2BCA-6DDE-3936-E32697EDE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5508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098176" y="428178"/>
            <a:ext cx="99956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 forms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Surveys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Categories</a:t>
            </a:r>
            <a:endParaRPr lang="en-US" sz="8000" dirty="0">
              <a:solidFill>
                <a:srgbClr val="2522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 Lists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C62CD8-6A07-B5AF-73A6-CA3BDEADDF84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FB05EA11-4CCB-E773-8B46-17D38C790473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1E86CE-B3DD-E5BE-EE4E-6100907CC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638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1905506"/>
            <a:ext cx="9000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be a ghost!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2737E5-D6B6-6CA9-37D8-7540B8EF7923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0F1343F2-D5E8-8875-3D5A-BA51C8B11C99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7D9CF4-793C-34C0-AA87-42A558986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083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381000" y="305068"/>
            <a:ext cx="11430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just asking for $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Two-way communication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impact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Donor is the hero</a:t>
            </a:r>
            <a:endParaRPr lang="en-US" sz="7200" dirty="0">
              <a:solidFill>
                <a:srgbClr val="2522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969B26-7949-4243-EFD9-80963EEBA059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AA830BDA-EA2C-7316-7171-E545622036A5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74C76F-D2A5-1CCA-D936-DCE39ADBD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609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1905506"/>
            <a:ext cx="90005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about your needs?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D9D1AF-4FE7-2174-5AFD-9F8E12A3495D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360A153A-A6FB-29D0-FE29-FD807A499FB5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72D2F3-C7C9-EF64-BEA4-4B7D487C2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5755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428178"/>
            <a:ext cx="90005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 improves efficiency &amp; reduces errors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A8AE58-F216-D5E6-41F3-EB28BE61E895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A3D256FB-A1FE-1871-0AE0-17FE4E6710BF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412E4F-32E6-0A6D-6906-B4D413492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672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yment methods">
            <a:hlinkClick r:id="" action="ppaction://media"/>
            <a:extLst>
              <a:ext uri="{FF2B5EF4-FFF2-40B4-BE49-F238E27FC236}">
                <a16:creationId xmlns:a16="http://schemas.microsoft.com/office/drawing/2014/main" id="{8CEA9741-870B-457F-C0D8-C5FE503FBD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urring Gifts">
            <a:hlinkClick r:id="" action="ppaction://media"/>
            <a:extLst>
              <a:ext uri="{FF2B5EF4-FFF2-40B4-BE49-F238E27FC236}">
                <a16:creationId xmlns:a16="http://schemas.microsoft.com/office/drawing/2014/main" id="{D1366C17-5377-8021-3C34-173A06743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7688"/>
            <a:ext cx="12192000" cy="57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2689EE-6BDB-4A41-A3E8-94F4B6BF3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t="3497" b="7558"/>
          <a:stretch/>
        </p:blipFill>
        <p:spPr>
          <a:xfrm>
            <a:off x="0" y="2106217"/>
            <a:ext cx="12192000" cy="4762416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CFF1ACA6-058E-6241-8D9D-EB7AD6739FFF}"/>
              </a:ext>
            </a:extLst>
          </p:cNvPr>
          <p:cNvSpPr/>
          <p:nvPr/>
        </p:nvSpPr>
        <p:spPr>
          <a:xfrm flipH="1" flipV="1">
            <a:off x="-17916" y="67651"/>
            <a:ext cx="12209917" cy="4702672"/>
          </a:xfrm>
          <a:custGeom>
            <a:avLst/>
            <a:gdLst>
              <a:gd name="connsiteX0" fmla="*/ 0 w 9965267"/>
              <a:gd name="connsiteY0" fmla="*/ 0 h 6697133"/>
              <a:gd name="connsiteX1" fmla="*/ 9965267 w 9965267"/>
              <a:gd name="connsiteY1" fmla="*/ 0 h 6697133"/>
              <a:gd name="connsiteX2" fmla="*/ 9965267 w 9965267"/>
              <a:gd name="connsiteY2" fmla="*/ 6697133 h 6697133"/>
              <a:gd name="connsiteX3" fmla="*/ 0 w 9965267"/>
              <a:gd name="connsiteY3" fmla="*/ 6697133 h 6697133"/>
              <a:gd name="connsiteX4" fmla="*/ 0 w 9965267"/>
              <a:gd name="connsiteY4" fmla="*/ 0 h 6697133"/>
              <a:gd name="connsiteX0" fmla="*/ 0 w 9973733"/>
              <a:gd name="connsiteY0" fmla="*/ 0 h 6697133"/>
              <a:gd name="connsiteX1" fmla="*/ 9973733 w 9973733"/>
              <a:gd name="connsiteY1" fmla="*/ 5985933 h 6697133"/>
              <a:gd name="connsiteX2" fmla="*/ 9965267 w 9973733"/>
              <a:gd name="connsiteY2" fmla="*/ 6697133 h 6697133"/>
              <a:gd name="connsiteX3" fmla="*/ 0 w 9973733"/>
              <a:gd name="connsiteY3" fmla="*/ 6697133 h 6697133"/>
              <a:gd name="connsiteX4" fmla="*/ 0 w 9973733"/>
              <a:gd name="connsiteY4" fmla="*/ 0 h 6697133"/>
              <a:gd name="connsiteX0" fmla="*/ 0 w 12454466"/>
              <a:gd name="connsiteY0" fmla="*/ 0 h 6697133"/>
              <a:gd name="connsiteX1" fmla="*/ 12454466 w 12454466"/>
              <a:gd name="connsiteY1" fmla="*/ 6197599 h 6697133"/>
              <a:gd name="connsiteX2" fmla="*/ 9965267 w 12454466"/>
              <a:gd name="connsiteY2" fmla="*/ 6697133 h 6697133"/>
              <a:gd name="connsiteX3" fmla="*/ 0 w 12454466"/>
              <a:gd name="connsiteY3" fmla="*/ 6697133 h 6697133"/>
              <a:gd name="connsiteX4" fmla="*/ 0 w 12454466"/>
              <a:gd name="connsiteY4" fmla="*/ 0 h 6697133"/>
              <a:gd name="connsiteX0" fmla="*/ 0 w 12488333"/>
              <a:gd name="connsiteY0" fmla="*/ 0 h 6697133"/>
              <a:gd name="connsiteX1" fmla="*/ 12454466 w 12488333"/>
              <a:gd name="connsiteY1" fmla="*/ 6197599 h 6697133"/>
              <a:gd name="connsiteX2" fmla="*/ 12488333 w 12488333"/>
              <a:gd name="connsiteY2" fmla="*/ 6688666 h 6697133"/>
              <a:gd name="connsiteX3" fmla="*/ 0 w 12488333"/>
              <a:gd name="connsiteY3" fmla="*/ 6697133 h 6697133"/>
              <a:gd name="connsiteX4" fmla="*/ 0 w 12488333"/>
              <a:gd name="connsiteY4" fmla="*/ 0 h 6697133"/>
              <a:gd name="connsiteX0" fmla="*/ 0 w 12454466"/>
              <a:gd name="connsiteY0" fmla="*/ 0 h 6726213"/>
              <a:gd name="connsiteX1" fmla="*/ 12454466 w 12454466"/>
              <a:gd name="connsiteY1" fmla="*/ 6197599 h 6726213"/>
              <a:gd name="connsiteX2" fmla="*/ 12169356 w 12454466"/>
              <a:gd name="connsiteY2" fmla="*/ 6726213 h 6726213"/>
              <a:gd name="connsiteX3" fmla="*/ 0 w 12454466"/>
              <a:gd name="connsiteY3" fmla="*/ 6697133 h 6726213"/>
              <a:gd name="connsiteX4" fmla="*/ 0 w 12454466"/>
              <a:gd name="connsiteY4" fmla="*/ 0 h 6726213"/>
              <a:gd name="connsiteX0" fmla="*/ 0 w 12209917"/>
              <a:gd name="connsiteY0" fmla="*/ 0 h 6726213"/>
              <a:gd name="connsiteX1" fmla="*/ 12209917 w 12209917"/>
              <a:gd name="connsiteY1" fmla="*/ 5972321 h 6726213"/>
              <a:gd name="connsiteX2" fmla="*/ 12169356 w 12209917"/>
              <a:gd name="connsiteY2" fmla="*/ 6726213 h 6726213"/>
              <a:gd name="connsiteX3" fmla="*/ 0 w 12209917"/>
              <a:gd name="connsiteY3" fmla="*/ 6697133 h 6726213"/>
              <a:gd name="connsiteX4" fmla="*/ 0 w 12209917"/>
              <a:gd name="connsiteY4" fmla="*/ 0 h 6726213"/>
              <a:gd name="connsiteX0" fmla="*/ 10632 w 12209917"/>
              <a:gd name="connsiteY0" fmla="*/ 0 h 8303154"/>
              <a:gd name="connsiteX1" fmla="*/ 12209917 w 12209917"/>
              <a:gd name="connsiteY1" fmla="*/ 7549262 h 8303154"/>
              <a:gd name="connsiteX2" fmla="*/ 12169356 w 12209917"/>
              <a:gd name="connsiteY2" fmla="*/ 8303154 h 8303154"/>
              <a:gd name="connsiteX3" fmla="*/ 0 w 12209917"/>
              <a:gd name="connsiteY3" fmla="*/ 8274074 h 8303154"/>
              <a:gd name="connsiteX4" fmla="*/ 10632 w 12209917"/>
              <a:gd name="connsiteY4" fmla="*/ 0 h 830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917" h="8303154">
                <a:moveTo>
                  <a:pt x="10632" y="0"/>
                </a:moveTo>
                <a:lnTo>
                  <a:pt x="12209917" y="7549262"/>
                </a:lnTo>
                <a:lnTo>
                  <a:pt x="12169356" y="8303154"/>
                </a:lnTo>
                <a:lnTo>
                  <a:pt x="0" y="8274074"/>
                </a:lnTo>
                <a:lnTo>
                  <a:pt x="10632" y="0"/>
                </a:lnTo>
                <a:close/>
              </a:path>
            </a:pathLst>
          </a:custGeom>
          <a:solidFill>
            <a:srgbClr val="DD403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B5F32E-A568-674D-814B-E50D31A652C2}"/>
              </a:ext>
            </a:extLst>
          </p:cNvPr>
          <p:cNvSpPr/>
          <p:nvPr/>
        </p:nvSpPr>
        <p:spPr>
          <a:xfrm flipV="1">
            <a:off x="-5710" y="13876"/>
            <a:ext cx="12209917" cy="6870799"/>
          </a:xfrm>
          <a:custGeom>
            <a:avLst/>
            <a:gdLst>
              <a:gd name="connsiteX0" fmla="*/ 0 w 9965267"/>
              <a:gd name="connsiteY0" fmla="*/ 0 h 6697133"/>
              <a:gd name="connsiteX1" fmla="*/ 9965267 w 9965267"/>
              <a:gd name="connsiteY1" fmla="*/ 0 h 6697133"/>
              <a:gd name="connsiteX2" fmla="*/ 9965267 w 9965267"/>
              <a:gd name="connsiteY2" fmla="*/ 6697133 h 6697133"/>
              <a:gd name="connsiteX3" fmla="*/ 0 w 9965267"/>
              <a:gd name="connsiteY3" fmla="*/ 6697133 h 6697133"/>
              <a:gd name="connsiteX4" fmla="*/ 0 w 9965267"/>
              <a:gd name="connsiteY4" fmla="*/ 0 h 6697133"/>
              <a:gd name="connsiteX0" fmla="*/ 0 w 9973733"/>
              <a:gd name="connsiteY0" fmla="*/ 0 h 6697133"/>
              <a:gd name="connsiteX1" fmla="*/ 9973733 w 9973733"/>
              <a:gd name="connsiteY1" fmla="*/ 5985933 h 6697133"/>
              <a:gd name="connsiteX2" fmla="*/ 9965267 w 9973733"/>
              <a:gd name="connsiteY2" fmla="*/ 6697133 h 6697133"/>
              <a:gd name="connsiteX3" fmla="*/ 0 w 9973733"/>
              <a:gd name="connsiteY3" fmla="*/ 6697133 h 6697133"/>
              <a:gd name="connsiteX4" fmla="*/ 0 w 9973733"/>
              <a:gd name="connsiteY4" fmla="*/ 0 h 6697133"/>
              <a:gd name="connsiteX0" fmla="*/ 0 w 12454466"/>
              <a:gd name="connsiteY0" fmla="*/ 0 h 6697133"/>
              <a:gd name="connsiteX1" fmla="*/ 12454466 w 12454466"/>
              <a:gd name="connsiteY1" fmla="*/ 6197599 h 6697133"/>
              <a:gd name="connsiteX2" fmla="*/ 9965267 w 12454466"/>
              <a:gd name="connsiteY2" fmla="*/ 6697133 h 6697133"/>
              <a:gd name="connsiteX3" fmla="*/ 0 w 12454466"/>
              <a:gd name="connsiteY3" fmla="*/ 6697133 h 6697133"/>
              <a:gd name="connsiteX4" fmla="*/ 0 w 12454466"/>
              <a:gd name="connsiteY4" fmla="*/ 0 h 6697133"/>
              <a:gd name="connsiteX0" fmla="*/ 0 w 12488333"/>
              <a:gd name="connsiteY0" fmla="*/ 0 h 6697133"/>
              <a:gd name="connsiteX1" fmla="*/ 12454466 w 12488333"/>
              <a:gd name="connsiteY1" fmla="*/ 6197599 h 6697133"/>
              <a:gd name="connsiteX2" fmla="*/ 12488333 w 12488333"/>
              <a:gd name="connsiteY2" fmla="*/ 6688666 h 6697133"/>
              <a:gd name="connsiteX3" fmla="*/ 0 w 12488333"/>
              <a:gd name="connsiteY3" fmla="*/ 6697133 h 6697133"/>
              <a:gd name="connsiteX4" fmla="*/ 0 w 12488333"/>
              <a:gd name="connsiteY4" fmla="*/ 0 h 6697133"/>
              <a:gd name="connsiteX0" fmla="*/ 0 w 12488333"/>
              <a:gd name="connsiteY0" fmla="*/ 379272 h 7076405"/>
              <a:gd name="connsiteX1" fmla="*/ 909476 w 12488333"/>
              <a:gd name="connsiteY1" fmla="*/ 27019 h 7076405"/>
              <a:gd name="connsiteX2" fmla="*/ 12454466 w 12488333"/>
              <a:gd name="connsiteY2" fmla="*/ 6576871 h 7076405"/>
              <a:gd name="connsiteX3" fmla="*/ 12488333 w 12488333"/>
              <a:gd name="connsiteY3" fmla="*/ 7067938 h 7076405"/>
              <a:gd name="connsiteX4" fmla="*/ 0 w 12488333"/>
              <a:gd name="connsiteY4" fmla="*/ 7076405 h 7076405"/>
              <a:gd name="connsiteX5" fmla="*/ 0 w 12488333"/>
              <a:gd name="connsiteY5" fmla="*/ 379272 h 7076405"/>
              <a:gd name="connsiteX0" fmla="*/ 0 w 12520230"/>
              <a:gd name="connsiteY0" fmla="*/ 50197 h 7098204"/>
              <a:gd name="connsiteX1" fmla="*/ 941373 w 12520230"/>
              <a:gd name="connsiteY1" fmla="*/ 48818 h 7098204"/>
              <a:gd name="connsiteX2" fmla="*/ 12486363 w 12520230"/>
              <a:gd name="connsiteY2" fmla="*/ 6598670 h 7098204"/>
              <a:gd name="connsiteX3" fmla="*/ 12520230 w 12520230"/>
              <a:gd name="connsiteY3" fmla="*/ 7089737 h 7098204"/>
              <a:gd name="connsiteX4" fmla="*/ 31897 w 12520230"/>
              <a:gd name="connsiteY4" fmla="*/ 7098204 h 7098204"/>
              <a:gd name="connsiteX5" fmla="*/ 0 w 12520230"/>
              <a:gd name="connsiteY5" fmla="*/ 50197 h 7098204"/>
              <a:gd name="connsiteX0" fmla="*/ 177 w 12520407"/>
              <a:gd name="connsiteY0" fmla="*/ 81451 h 7129458"/>
              <a:gd name="connsiteX1" fmla="*/ 941550 w 12520407"/>
              <a:gd name="connsiteY1" fmla="*/ 80072 h 7129458"/>
              <a:gd name="connsiteX2" fmla="*/ 12486540 w 12520407"/>
              <a:gd name="connsiteY2" fmla="*/ 6629924 h 7129458"/>
              <a:gd name="connsiteX3" fmla="*/ 12520407 w 12520407"/>
              <a:gd name="connsiteY3" fmla="*/ 7120991 h 7129458"/>
              <a:gd name="connsiteX4" fmla="*/ 32074 w 12520407"/>
              <a:gd name="connsiteY4" fmla="*/ 7129458 h 7129458"/>
              <a:gd name="connsiteX5" fmla="*/ 177 w 12520407"/>
              <a:gd name="connsiteY5" fmla="*/ 81451 h 7129458"/>
              <a:gd name="connsiteX0" fmla="*/ 113 w 12520343"/>
              <a:gd name="connsiteY0" fmla="*/ 9919 h 7057926"/>
              <a:gd name="connsiteX1" fmla="*/ 941486 w 12520343"/>
              <a:gd name="connsiteY1" fmla="*/ 8540 h 7057926"/>
              <a:gd name="connsiteX2" fmla="*/ 12486476 w 12520343"/>
              <a:gd name="connsiteY2" fmla="*/ 6558392 h 7057926"/>
              <a:gd name="connsiteX3" fmla="*/ 12520343 w 12520343"/>
              <a:gd name="connsiteY3" fmla="*/ 7049459 h 7057926"/>
              <a:gd name="connsiteX4" fmla="*/ 32010 w 12520343"/>
              <a:gd name="connsiteY4" fmla="*/ 7057926 h 7057926"/>
              <a:gd name="connsiteX5" fmla="*/ 113 w 12520343"/>
              <a:gd name="connsiteY5" fmla="*/ 9919 h 7057926"/>
              <a:gd name="connsiteX0" fmla="*/ 89 w 12520319"/>
              <a:gd name="connsiteY0" fmla="*/ 9919 h 7057926"/>
              <a:gd name="connsiteX1" fmla="*/ 1217908 w 12520319"/>
              <a:gd name="connsiteY1" fmla="*/ 8540 h 7057926"/>
              <a:gd name="connsiteX2" fmla="*/ 12486452 w 12520319"/>
              <a:gd name="connsiteY2" fmla="*/ 6558392 h 7057926"/>
              <a:gd name="connsiteX3" fmla="*/ 12520319 w 12520319"/>
              <a:gd name="connsiteY3" fmla="*/ 7049459 h 7057926"/>
              <a:gd name="connsiteX4" fmla="*/ 31986 w 12520319"/>
              <a:gd name="connsiteY4" fmla="*/ 7057926 h 7057926"/>
              <a:gd name="connsiteX5" fmla="*/ 89 w 12520319"/>
              <a:gd name="connsiteY5" fmla="*/ 9919 h 7057926"/>
              <a:gd name="connsiteX0" fmla="*/ 89 w 12520319"/>
              <a:gd name="connsiteY0" fmla="*/ 9919 h 7057926"/>
              <a:gd name="connsiteX1" fmla="*/ 1217908 w 12520319"/>
              <a:gd name="connsiteY1" fmla="*/ 8540 h 7057926"/>
              <a:gd name="connsiteX2" fmla="*/ 12380126 w 12520319"/>
              <a:gd name="connsiteY2" fmla="*/ 6483964 h 7057926"/>
              <a:gd name="connsiteX3" fmla="*/ 12520319 w 12520319"/>
              <a:gd name="connsiteY3" fmla="*/ 7049459 h 7057926"/>
              <a:gd name="connsiteX4" fmla="*/ 31986 w 12520319"/>
              <a:gd name="connsiteY4" fmla="*/ 7057926 h 7057926"/>
              <a:gd name="connsiteX5" fmla="*/ 89 w 12520319"/>
              <a:gd name="connsiteY5" fmla="*/ 9919 h 7057926"/>
              <a:gd name="connsiteX0" fmla="*/ 89 w 12380126"/>
              <a:gd name="connsiteY0" fmla="*/ 9919 h 7057926"/>
              <a:gd name="connsiteX1" fmla="*/ 1217908 w 12380126"/>
              <a:gd name="connsiteY1" fmla="*/ 8540 h 7057926"/>
              <a:gd name="connsiteX2" fmla="*/ 12380126 w 12380126"/>
              <a:gd name="connsiteY2" fmla="*/ 6483964 h 7057926"/>
              <a:gd name="connsiteX3" fmla="*/ 12116281 w 12380126"/>
              <a:gd name="connsiteY3" fmla="*/ 6921868 h 7057926"/>
              <a:gd name="connsiteX4" fmla="*/ 31986 w 12380126"/>
              <a:gd name="connsiteY4" fmla="*/ 7057926 h 7057926"/>
              <a:gd name="connsiteX5" fmla="*/ 89 w 12380126"/>
              <a:gd name="connsiteY5" fmla="*/ 9919 h 7057926"/>
              <a:gd name="connsiteX0" fmla="*/ 89 w 12380126"/>
              <a:gd name="connsiteY0" fmla="*/ 9919 h 7060092"/>
              <a:gd name="connsiteX1" fmla="*/ 1217908 w 12380126"/>
              <a:gd name="connsiteY1" fmla="*/ 8540 h 7060092"/>
              <a:gd name="connsiteX2" fmla="*/ 12380126 w 12380126"/>
              <a:gd name="connsiteY2" fmla="*/ 6483964 h 7060092"/>
              <a:gd name="connsiteX3" fmla="*/ 12371462 w 12380126"/>
              <a:gd name="connsiteY3" fmla="*/ 7060092 h 7060092"/>
              <a:gd name="connsiteX4" fmla="*/ 31986 w 12380126"/>
              <a:gd name="connsiteY4" fmla="*/ 7057926 h 7060092"/>
              <a:gd name="connsiteX5" fmla="*/ 89 w 12380126"/>
              <a:gd name="connsiteY5" fmla="*/ 9919 h 7060092"/>
              <a:gd name="connsiteX0" fmla="*/ 69 w 12380106"/>
              <a:gd name="connsiteY0" fmla="*/ 1639 h 7051812"/>
              <a:gd name="connsiteX1" fmla="*/ 1579395 w 12380106"/>
              <a:gd name="connsiteY1" fmla="*/ 181013 h 7051812"/>
              <a:gd name="connsiteX2" fmla="*/ 12380106 w 12380106"/>
              <a:gd name="connsiteY2" fmla="*/ 6475684 h 7051812"/>
              <a:gd name="connsiteX3" fmla="*/ 12371442 w 12380106"/>
              <a:gd name="connsiteY3" fmla="*/ 7051812 h 7051812"/>
              <a:gd name="connsiteX4" fmla="*/ 31966 w 12380106"/>
              <a:gd name="connsiteY4" fmla="*/ 7049646 h 7051812"/>
              <a:gd name="connsiteX5" fmla="*/ 69 w 12380106"/>
              <a:gd name="connsiteY5" fmla="*/ 1639 h 7051812"/>
              <a:gd name="connsiteX0" fmla="*/ 776177 w 12348140"/>
              <a:gd name="connsiteY0" fmla="*/ 447947 h 6870799"/>
              <a:gd name="connsiteX1" fmla="*/ 1547429 w 12348140"/>
              <a:gd name="connsiteY1" fmla="*/ 0 h 6870799"/>
              <a:gd name="connsiteX2" fmla="*/ 12348140 w 12348140"/>
              <a:gd name="connsiteY2" fmla="*/ 6294671 h 6870799"/>
              <a:gd name="connsiteX3" fmla="*/ 12339476 w 12348140"/>
              <a:gd name="connsiteY3" fmla="*/ 6870799 h 6870799"/>
              <a:gd name="connsiteX4" fmla="*/ 0 w 12348140"/>
              <a:gd name="connsiteY4" fmla="*/ 6868633 h 6870799"/>
              <a:gd name="connsiteX5" fmla="*/ 776177 w 12348140"/>
              <a:gd name="connsiteY5" fmla="*/ 447947 h 6870799"/>
              <a:gd name="connsiteX0" fmla="*/ 159489 w 12348140"/>
              <a:gd name="connsiteY0" fmla="*/ 22645 h 6870799"/>
              <a:gd name="connsiteX1" fmla="*/ 1547429 w 12348140"/>
              <a:gd name="connsiteY1" fmla="*/ 0 h 6870799"/>
              <a:gd name="connsiteX2" fmla="*/ 12348140 w 12348140"/>
              <a:gd name="connsiteY2" fmla="*/ 6294671 h 6870799"/>
              <a:gd name="connsiteX3" fmla="*/ 12339476 w 12348140"/>
              <a:gd name="connsiteY3" fmla="*/ 6870799 h 6870799"/>
              <a:gd name="connsiteX4" fmla="*/ 0 w 12348140"/>
              <a:gd name="connsiteY4" fmla="*/ 6868633 h 6870799"/>
              <a:gd name="connsiteX5" fmla="*/ 159489 w 12348140"/>
              <a:gd name="connsiteY5" fmla="*/ 22645 h 6870799"/>
              <a:gd name="connsiteX0" fmla="*/ 78 w 12188729"/>
              <a:gd name="connsiteY0" fmla="*/ 22645 h 6870799"/>
              <a:gd name="connsiteX1" fmla="*/ 1388018 w 12188729"/>
              <a:gd name="connsiteY1" fmla="*/ 0 h 6870799"/>
              <a:gd name="connsiteX2" fmla="*/ 12188729 w 12188729"/>
              <a:gd name="connsiteY2" fmla="*/ 6294671 h 6870799"/>
              <a:gd name="connsiteX3" fmla="*/ 12180065 w 12188729"/>
              <a:gd name="connsiteY3" fmla="*/ 6870799 h 6870799"/>
              <a:gd name="connsiteX4" fmla="*/ 170198 w 12188729"/>
              <a:gd name="connsiteY4" fmla="*/ 6804837 h 6870799"/>
              <a:gd name="connsiteX5" fmla="*/ 78 w 12188729"/>
              <a:gd name="connsiteY5" fmla="*/ 22645 h 6870799"/>
              <a:gd name="connsiteX0" fmla="*/ 21266 w 12209917"/>
              <a:gd name="connsiteY0" fmla="*/ 22645 h 6870799"/>
              <a:gd name="connsiteX1" fmla="*/ 1409206 w 12209917"/>
              <a:gd name="connsiteY1" fmla="*/ 0 h 6870799"/>
              <a:gd name="connsiteX2" fmla="*/ 12209917 w 12209917"/>
              <a:gd name="connsiteY2" fmla="*/ 6294671 h 6870799"/>
              <a:gd name="connsiteX3" fmla="*/ 12201253 w 12209917"/>
              <a:gd name="connsiteY3" fmla="*/ 6870799 h 6870799"/>
              <a:gd name="connsiteX4" fmla="*/ 0 w 12209917"/>
              <a:gd name="connsiteY4" fmla="*/ 6868633 h 6870799"/>
              <a:gd name="connsiteX5" fmla="*/ 21266 w 12209917"/>
              <a:gd name="connsiteY5" fmla="*/ 22645 h 687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9917" h="6870799">
                <a:moveTo>
                  <a:pt x="21266" y="22645"/>
                </a:moveTo>
                <a:cubicBezTo>
                  <a:pt x="8992" y="920"/>
                  <a:pt x="1453377" y="460"/>
                  <a:pt x="1409206" y="0"/>
                </a:cubicBezTo>
                <a:lnTo>
                  <a:pt x="12209917" y="6294671"/>
                </a:lnTo>
                <a:lnTo>
                  <a:pt x="12201253" y="6870799"/>
                </a:lnTo>
                <a:lnTo>
                  <a:pt x="0" y="6868633"/>
                </a:lnTo>
                <a:cubicBezTo>
                  <a:pt x="7089" y="4586637"/>
                  <a:pt x="14177" y="2304641"/>
                  <a:pt x="21266" y="22645"/>
                </a:cubicBezTo>
                <a:close/>
              </a:path>
            </a:pathLst>
          </a:custGeom>
          <a:solidFill>
            <a:srgbClr val="DD4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12DAA-1876-370F-EF70-2E4C9AF9C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283" y="2332685"/>
            <a:ext cx="7426540" cy="1651846"/>
          </a:xfrm>
        </p:spPr>
        <p:txBody>
          <a:bodyPr anchor="b">
            <a:noAutofit/>
          </a:bodyPr>
          <a:lstStyle/>
          <a:p>
            <a:pPr algn="l">
              <a:lnSpc>
                <a:spcPts val="3400"/>
              </a:lnSpc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less time managing multiple systems</a:t>
            </a:r>
            <a:b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time growing 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nonprofit</a:t>
            </a:r>
            <a:b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DonorView.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038692-9F46-BD42-8CE8-315572E00F65}"/>
              </a:ext>
            </a:extLst>
          </p:cNvPr>
          <p:cNvSpPr txBox="1"/>
          <p:nvPr/>
        </p:nvSpPr>
        <p:spPr>
          <a:xfrm>
            <a:off x="698076" y="1818975"/>
            <a:ext cx="8298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Your nonprofit, all in one place.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D1E41-D2CB-861A-85B2-C7445C92A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7" b="38966"/>
          <a:stretch/>
        </p:blipFill>
        <p:spPr>
          <a:xfrm>
            <a:off x="553697" y="-53578"/>
            <a:ext cx="9463394" cy="16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290918" y="1372074"/>
            <a:ext cx="96101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DD403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80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redit card swiper and iPad with mobile app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5A287A-C2E2-FD12-84DE-036E9A7CDFEE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B606CE8D-0734-923D-A316-78CFD6F55482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710CB5-B5E9-243C-52DB-8A8377C10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0354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hand, indoor&#10;&#10;Description automatically generated">
            <a:extLst>
              <a:ext uri="{FF2B5EF4-FFF2-40B4-BE49-F238E27FC236}">
                <a16:creationId xmlns:a16="http://schemas.microsoft.com/office/drawing/2014/main" id="{7923B910-AA36-99E7-8B33-93FBB0798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09" y="424103"/>
            <a:ext cx="4947908" cy="566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C1C197-6ECD-C048-FF2B-81F4967F5C15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4" name="Rectangle 24">
              <a:extLst>
                <a:ext uri="{FF2B5EF4-FFF2-40B4-BE49-F238E27FC236}">
                  <a16:creationId xmlns:a16="http://schemas.microsoft.com/office/drawing/2014/main" id="{2A25581F-3522-3B41-F704-37F18328301C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1FB259-3EA9-0FAF-C0B4-82025C3C0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198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F38D88-0CC2-2C03-0A23-3B2A6801A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34" y="309716"/>
            <a:ext cx="5206356" cy="578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C27505-E7C2-C4C7-0966-DCF41320B22A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4" name="Rectangle 24">
              <a:extLst>
                <a:ext uri="{FF2B5EF4-FFF2-40B4-BE49-F238E27FC236}">
                  <a16:creationId xmlns:a16="http://schemas.microsoft.com/office/drawing/2014/main" id="{78919534-5BF6-0368-A279-F0E401AD6965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83655D-BFD1-B488-7249-D182C142A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6496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E69EE16-459E-AA5E-1982-45D9169C6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46" y="218829"/>
            <a:ext cx="4490707" cy="5901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CD7252-D5F7-662F-4505-CABA728BEF68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4" name="Rectangle 24">
              <a:extLst>
                <a:ext uri="{FF2B5EF4-FFF2-40B4-BE49-F238E27FC236}">
                  <a16:creationId xmlns:a16="http://schemas.microsoft.com/office/drawing/2014/main" id="{5A2296C9-86C7-3614-1694-2B0430F09DCF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F1F32C-F1CC-C183-A794-C4F72EF92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1559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290918" y="1905506"/>
            <a:ext cx="96101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“AFP” to</a:t>
            </a:r>
          </a:p>
          <a:p>
            <a:pPr algn="ctr"/>
            <a:r>
              <a:rPr lang="en-US" sz="96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508-251-8676</a:t>
            </a:r>
            <a:endParaRPr lang="en-US" sz="9600" dirty="0">
              <a:solidFill>
                <a:srgbClr val="2522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F71708-5FFB-1FD6-1E89-B96E4F8C64E8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5629E4E7-2386-E6E5-2A07-A30DD1333E98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AEBB4B-04A8-8B21-B7D4-D8E85828E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618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411958"/>
            <a:ext cx="9000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QR Codes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9F3400-A9E5-70EB-F8E1-83CCBE714EE6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6" name="Rectangle 24">
              <a:extLst>
                <a:ext uri="{FF2B5EF4-FFF2-40B4-BE49-F238E27FC236}">
                  <a16:creationId xmlns:a16="http://schemas.microsoft.com/office/drawing/2014/main" id="{E7016152-5B92-3132-97F6-7E2FA3247019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5BC6E9-79B4-4FBC-CA7C-3893759A1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AD2FCA98-F542-BA7A-3522-6AFE186AE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755" y="2206890"/>
            <a:ext cx="3248487" cy="324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4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 You">
            <a:hlinkClick r:id="" action="ppaction://media"/>
            <a:extLst>
              <a:ext uri="{FF2B5EF4-FFF2-40B4-BE49-F238E27FC236}">
                <a16:creationId xmlns:a16="http://schemas.microsoft.com/office/drawing/2014/main" id="{C47C72CB-334D-4F7E-72C1-FE59C2459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8650"/>
            <a:ext cx="121920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vent Page">
            <a:hlinkClick r:id="" action="ppaction://media"/>
            <a:extLst>
              <a:ext uri="{FF2B5EF4-FFF2-40B4-BE49-F238E27FC236}">
                <a16:creationId xmlns:a16="http://schemas.microsoft.com/office/drawing/2014/main" id="{CFDF4C8E-8548-5412-67AE-2360E164C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2963"/>
            <a:ext cx="12192000" cy="51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1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ction Page">
            <a:hlinkClick r:id="" action="ppaction://media"/>
            <a:extLst>
              <a:ext uri="{FF2B5EF4-FFF2-40B4-BE49-F238E27FC236}">
                <a16:creationId xmlns:a16="http://schemas.microsoft.com/office/drawing/2014/main" id="{FBDC9D02-C92D-11F9-5F7C-46E011304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250"/>
            <a:ext cx="12192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vey Speed">
            <a:hlinkClick r:id="" action="ppaction://media"/>
            <a:extLst>
              <a:ext uri="{FF2B5EF4-FFF2-40B4-BE49-F238E27FC236}">
                <a16:creationId xmlns:a16="http://schemas.microsoft.com/office/drawing/2014/main" id="{C94E1C02-3951-5D97-A6F9-83C761AA2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E5CF60B0-58B9-3493-DD8C-0B943C3A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12537" r="7795" b="7482"/>
          <a:stretch/>
        </p:blipFill>
        <p:spPr>
          <a:xfrm>
            <a:off x="120957" y="482487"/>
            <a:ext cx="2408604" cy="2202547"/>
          </a:xfrm>
          <a:prstGeom prst="rect">
            <a:avLst/>
          </a:prstGeom>
        </p:spPr>
      </p:pic>
      <p:pic>
        <p:nvPicPr>
          <p:cNvPr id="11" name="Picture 10" descr="Shape, arrow">
            <a:extLst>
              <a:ext uri="{FF2B5EF4-FFF2-40B4-BE49-F238E27FC236}">
                <a16:creationId xmlns:a16="http://schemas.microsoft.com/office/drawing/2014/main" id="{7E4DB932-E242-6477-1D88-E44CFAF57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8555" r="12303" b="9351"/>
          <a:stretch/>
        </p:blipFill>
        <p:spPr>
          <a:xfrm>
            <a:off x="2980101" y="190544"/>
            <a:ext cx="2433499" cy="2671596"/>
          </a:xfrm>
          <a:prstGeom prst="rect">
            <a:avLst/>
          </a:prstGeom>
        </p:spPr>
      </p:pic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F56B8219-4C44-99F1-6E38-CCF7694BC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7" y="3347326"/>
            <a:ext cx="2657947" cy="265794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47CD0B1-82B8-0202-3131-603B946FE2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8126" r="9687" b="9976"/>
          <a:stretch/>
        </p:blipFill>
        <p:spPr>
          <a:xfrm>
            <a:off x="5845015" y="323984"/>
            <a:ext cx="2220058" cy="2272144"/>
          </a:xfrm>
          <a:prstGeom prst="rect">
            <a:avLst/>
          </a:prstGeom>
        </p:spPr>
      </p:pic>
      <p:pic>
        <p:nvPicPr>
          <p:cNvPr id="21" name="Picture 20" descr="Logo, company name">
            <a:extLst>
              <a:ext uri="{FF2B5EF4-FFF2-40B4-BE49-F238E27FC236}">
                <a16:creationId xmlns:a16="http://schemas.microsoft.com/office/drawing/2014/main" id="{AD1BA41B-DD7E-11DA-E425-297105134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74" y="426943"/>
            <a:ext cx="2446481" cy="2446481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BED77748-F8A7-8454-CD17-C32C1302C5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t="33448" b="29216"/>
          <a:stretch/>
        </p:blipFill>
        <p:spPr>
          <a:xfrm>
            <a:off x="7036045" y="2507749"/>
            <a:ext cx="3161662" cy="1028230"/>
          </a:xfrm>
          <a:prstGeom prst="rect">
            <a:avLst/>
          </a:prstGeom>
        </p:spPr>
      </p:pic>
      <p:pic>
        <p:nvPicPr>
          <p:cNvPr id="17" name="Picture 16" descr="A picture containing icon">
            <a:extLst>
              <a:ext uri="{FF2B5EF4-FFF2-40B4-BE49-F238E27FC236}">
                <a16:creationId xmlns:a16="http://schemas.microsoft.com/office/drawing/2014/main" id="{EF62F44A-4299-CD17-1DFB-1D08044441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6730"/>
          <a:stretch/>
        </p:blipFill>
        <p:spPr>
          <a:xfrm>
            <a:off x="9536854" y="3461720"/>
            <a:ext cx="2307008" cy="2281840"/>
          </a:xfrm>
          <a:prstGeom prst="rect">
            <a:avLst/>
          </a:prstGeom>
        </p:spPr>
      </p:pic>
      <p:pic>
        <p:nvPicPr>
          <p:cNvPr id="19" name="Picture 18" descr="Graphical user interface">
            <a:extLst>
              <a:ext uri="{FF2B5EF4-FFF2-40B4-BE49-F238E27FC236}">
                <a16:creationId xmlns:a16="http://schemas.microsoft.com/office/drawing/2014/main" id="{1BF34E46-800E-B6A0-EFB8-D8E95AA17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46" y="3178110"/>
            <a:ext cx="2849060" cy="2849060"/>
          </a:xfrm>
          <a:prstGeom prst="rect">
            <a:avLst/>
          </a:prstGeom>
        </p:spPr>
      </p:pic>
      <p:pic>
        <p:nvPicPr>
          <p:cNvPr id="25" name="Picture 24" descr="Diagram">
            <a:extLst>
              <a:ext uri="{FF2B5EF4-FFF2-40B4-BE49-F238E27FC236}">
                <a16:creationId xmlns:a16="http://schemas.microsoft.com/office/drawing/2014/main" id="{E27B9AB4-3AE3-112E-641F-6CCE15B03E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6866" b="5392"/>
          <a:stretch/>
        </p:blipFill>
        <p:spPr>
          <a:xfrm>
            <a:off x="5737643" y="3525433"/>
            <a:ext cx="2433499" cy="2259667"/>
          </a:xfrm>
          <a:prstGeom prst="rect">
            <a:avLst/>
          </a:prstGeom>
        </p:spPr>
      </p:pic>
      <p:sp>
        <p:nvSpPr>
          <p:cNvPr id="2" name="Rectangle 24">
            <a:extLst>
              <a:ext uri="{FF2B5EF4-FFF2-40B4-BE49-F238E27FC236}">
                <a16:creationId xmlns:a16="http://schemas.microsoft.com/office/drawing/2014/main" id="{6E192EF0-5CE7-C3C2-8E0C-265C47252422}"/>
              </a:ext>
            </a:extLst>
          </p:cNvPr>
          <p:cNvSpPr/>
          <p:nvPr/>
        </p:nvSpPr>
        <p:spPr>
          <a:xfrm>
            <a:off x="0" y="5710841"/>
            <a:ext cx="12192000" cy="1147159"/>
          </a:xfrm>
          <a:custGeom>
            <a:avLst/>
            <a:gdLst>
              <a:gd name="connsiteX0" fmla="*/ 0 w 12876028"/>
              <a:gd name="connsiteY0" fmla="*/ 0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0 h 1662721"/>
              <a:gd name="connsiteX0" fmla="*/ 0 w 12876028"/>
              <a:gd name="connsiteY0" fmla="*/ 893135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893135 h 166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028" h="1662721">
                <a:moveTo>
                  <a:pt x="0" y="893135"/>
                </a:moveTo>
                <a:lnTo>
                  <a:pt x="12876028" y="0"/>
                </a:lnTo>
                <a:lnTo>
                  <a:pt x="12876028" y="1662721"/>
                </a:lnTo>
                <a:lnTo>
                  <a:pt x="0" y="1662721"/>
                </a:lnTo>
                <a:lnTo>
                  <a:pt x="0" y="893135"/>
                </a:lnTo>
                <a:close/>
              </a:path>
            </a:pathLst>
          </a:custGeom>
          <a:solidFill>
            <a:srgbClr val="DD4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BC4BA-5E78-218E-81DC-780C2ADFC3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75" y="5673296"/>
            <a:ext cx="2722598" cy="14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ail">
            <a:hlinkClick r:id="" action="ppaction://media"/>
            <a:extLst>
              <a:ext uri="{FF2B5EF4-FFF2-40B4-BE49-F238E27FC236}">
                <a16:creationId xmlns:a16="http://schemas.microsoft.com/office/drawing/2014/main" id="{5D6ADEF9-95D1-5132-3F13-F9168AB8BE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425" y="0"/>
            <a:ext cx="10723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al">
            <a:hlinkClick r:id="" action="ppaction://media"/>
            <a:extLst>
              <a:ext uri="{FF2B5EF4-FFF2-40B4-BE49-F238E27FC236}">
                <a16:creationId xmlns:a16="http://schemas.microsoft.com/office/drawing/2014/main" id="{5A3E515A-8DAC-1832-2723-296B6F4F1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563" y="0"/>
            <a:ext cx="1157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8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D319DC05-FDC1-B73F-951D-DB4E518832B5}"/>
              </a:ext>
            </a:extLst>
          </p:cNvPr>
          <p:cNvSpPr/>
          <p:nvPr/>
        </p:nvSpPr>
        <p:spPr>
          <a:xfrm flipV="1">
            <a:off x="-62142" y="-26632"/>
            <a:ext cx="7721098" cy="6884630"/>
          </a:xfrm>
          <a:custGeom>
            <a:avLst/>
            <a:gdLst>
              <a:gd name="connsiteX0" fmla="*/ 0 w 6986726"/>
              <a:gd name="connsiteY0" fmla="*/ 0 h 6858000"/>
              <a:gd name="connsiteX1" fmla="*/ 6986726 w 6986726"/>
              <a:gd name="connsiteY1" fmla="*/ 0 h 6858000"/>
              <a:gd name="connsiteX2" fmla="*/ 6986726 w 6986726"/>
              <a:gd name="connsiteY2" fmla="*/ 6858000 h 6858000"/>
              <a:gd name="connsiteX3" fmla="*/ 0 w 6986726"/>
              <a:gd name="connsiteY3" fmla="*/ 6858000 h 6858000"/>
              <a:gd name="connsiteX4" fmla="*/ 0 w 6986726"/>
              <a:gd name="connsiteY4" fmla="*/ 0 h 6858000"/>
              <a:gd name="connsiteX0" fmla="*/ 0 w 6986726"/>
              <a:gd name="connsiteY0" fmla="*/ 0 h 6858000"/>
              <a:gd name="connsiteX1" fmla="*/ 4714042 w 6986726"/>
              <a:gd name="connsiteY1" fmla="*/ 0 h 6858000"/>
              <a:gd name="connsiteX2" fmla="*/ 6986726 w 6986726"/>
              <a:gd name="connsiteY2" fmla="*/ 6858000 h 6858000"/>
              <a:gd name="connsiteX3" fmla="*/ 0 w 6986726"/>
              <a:gd name="connsiteY3" fmla="*/ 6858000 h 6858000"/>
              <a:gd name="connsiteX4" fmla="*/ 0 w 6986726"/>
              <a:gd name="connsiteY4" fmla="*/ 0 h 6858000"/>
              <a:gd name="connsiteX0" fmla="*/ 0 w 6986726"/>
              <a:gd name="connsiteY0" fmla="*/ 0 h 6858000"/>
              <a:gd name="connsiteX1" fmla="*/ 5442011 w 6986726"/>
              <a:gd name="connsiteY1" fmla="*/ 17756 h 6858000"/>
              <a:gd name="connsiteX2" fmla="*/ 6986726 w 6986726"/>
              <a:gd name="connsiteY2" fmla="*/ 6858000 h 6858000"/>
              <a:gd name="connsiteX3" fmla="*/ 0 w 6986726"/>
              <a:gd name="connsiteY3" fmla="*/ 6858000 h 6858000"/>
              <a:gd name="connsiteX4" fmla="*/ 0 w 6986726"/>
              <a:gd name="connsiteY4" fmla="*/ 0 h 6858000"/>
              <a:gd name="connsiteX0" fmla="*/ 0 w 6986726"/>
              <a:gd name="connsiteY0" fmla="*/ 26632 h 6884632"/>
              <a:gd name="connsiteX1" fmla="*/ 5433133 w 6986726"/>
              <a:gd name="connsiteY1" fmla="*/ 0 h 6884632"/>
              <a:gd name="connsiteX2" fmla="*/ 6986726 w 6986726"/>
              <a:gd name="connsiteY2" fmla="*/ 6884632 h 6884632"/>
              <a:gd name="connsiteX3" fmla="*/ 0 w 6986726"/>
              <a:gd name="connsiteY3" fmla="*/ 6884632 h 6884632"/>
              <a:gd name="connsiteX4" fmla="*/ 0 w 6986726"/>
              <a:gd name="connsiteY4" fmla="*/ 26632 h 6884632"/>
              <a:gd name="connsiteX0" fmla="*/ 0 w 7354734"/>
              <a:gd name="connsiteY0" fmla="*/ 8876 h 6866876"/>
              <a:gd name="connsiteX1" fmla="*/ 7354734 w 7354734"/>
              <a:gd name="connsiteY1" fmla="*/ 0 h 6866876"/>
              <a:gd name="connsiteX2" fmla="*/ 6986726 w 7354734"/>
              <a:gd name="connsiteY2" fmla="*/ 6866876 h 6866876"/>
              <a:gd name="connsiteX3" fmla="*/ 0 w 7354734"/>
              <a:gd name="connsiteY3" fmla="*/ 6866876 h 6866876"/>
              <a:gd name="connsiteX4" fmla="*/ 0 w 7354734"/>
              <a:gd name="connsiteY4" fmla="*/ 8876 h 6866876"/>
              <a:gd name="connsiteX0" fmla="*/ 0 w 7119243"/>
              <a:gd name="connsiteY0" fmla="*/ 44387 h 6902387"/>
              <a:gd name="connsiteX1" fmla="*/ 7119243 w 7119243"/>
              <a:gd name="connsiteY1" fmla="*/ 0 h 6902387"/>
              <a:gd name="connsiteX2" fmla="*/ 6986726 w 7119243"/>
              <a:gd name="connsiteY2" fmla="*/ 6902387 h 6902387"/>
              <a:gd name="connsiteX3" fmla="*/ 0 w 7119243"/>
              <a:gd name="connsiteY3" fmla="*/ 6902387 h 6902387"/>
              <a:gd name="connsiteX4" fmla="*/ 0 w 7119243"/>
              <a:gd name="connsiteY4" fmla="*/ 44387 h 6902387"/>
              <a:gd name="connsiteX0" fmla="*/ 0 w 7147502"/>
              <a:gd name="connsiteY0" fmla="*/ 8876 h 6866876"/>
              <a:gd name="connsiteX1" fmla="*/ 7147502 w 7147502"/>
              <a:gd name="connsiteY1" fmla="*/ 0 h 6866876"/>
              <a:gd name="connsiteX2" fmla="*/ 6986726 w 7147502"/>
              <a:gd name="connsiteY2" fmla="*/ 6866876 h 6866876"/>
              <a:gd name="connsiteX3" fmla="*/ 0 w 7147502"/>
              <a:gd name="connsiteY3" fmla="*/ 6866876 h 6866876"/>
              <a:gd name="connsiteX4" fmla="*/ 0 w 7147502"/>
              <a:gd name="connsiteY4" fmla="*/ 8876 h 6866876"/>
              <a:gd name="connsiteX0" fmla="*/ 0 w 7693197"/>
              <a:gd name="connsiteY0" fmla="*/ 8876 h 6866876"/>
              <a:gd name="connsiteX1" fmla="*/ 7147502 w 7693197"/>
              <a:gd name="connsiteY1" fmla="*/ 0 h 6866876"/>
              <a:gd name="connsiteX2" fmla="*/ 7693197 w 7693197"/>
              <a:gd name="connsiteY2" fmla="*/ 6849121 h 6866876"/>
              <a:gd name="connsiteX3" fmla="*/ 0 w 7693197"/>
              <a:gd name="connsiteY3" fmla="*/ 6866876 h 6866876"/>
              <a:gd name="connsiteX4" fmla="*/ 0 w 7693197"/>
              <a:gd name="connsiteY4" fmla="*/ 8876 h 6866876"/>
              <a:gd name="connsiteX0" fmla="*/ 0 w 8192437"/>
              <a:gd name="connsiteY0" fmla="*/ 8876 h 6866876"/>
              <a:gd name="connsiteX1" fmla="*/ 7147502 w 8192437"/>
              <a:gd name="connsiteY1" fmla="*/ 0 h 6866876"/>
              <a:gd name="connsiteX2" fmla="*/ 8192437 w 8192437"/>
              <a:gd name="connsiteY2" fmla="*/ 6840277 h 6866876"/>
              <a:gd name="connsiteX3" fmla="*/ 0 w 8192437"/>
              <a:gd name="connsiteY3" fmla="*/ 6866876 h 6866876"/>
              <a:gd name="connsiteX4" fmla="*/ 0 w 8192437"/>
              <a:gd name="connsiteY4" fmla="*/ 8876 h 6866876"/>
              <a:gd name="connsiteX0" fmla="*/ 0 w 8192437"/>
              <a:gd name="connsiteY0" fmla="*/ 32 h 6858032"/>
              <a:gd name="connsiteX1" fmla="*/ 6949691 w 8192437"/>
              <a:gd name="connsiteY1" fmla="*/ 0 h 6858032"/>
              <a:gd name="connsiteX2" fmla="*/ 8192437 w 8192437"/>
              <a:gd name="connsiteY2" fmla="*/ 6831433 h 6858032"/>
              <a:gd name="connsiteX3" fmla="*/ 0 w 8192437"/>
              <a:gd name="connsiteY3" fmla="*/ 6858032 h 6858032"/>
              <a:gd name="connsiteX4" fmla="*/ 0 w 8192437"/>
              <a:gd name="connsiteY4" fmla="*/ 32 h 685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2437" h="6858032">
                <a:moveTo>
                  <a:pt x="0" y="32"/>
                </a:moveTo>
                <a:lnTo>
                  <a:pt x="6949691" y="0"/>
                </a:lnTo>
                <a:lnTo>
                  <a:pt x="8192437" y="6831433"/>
                </a:lnTo>
                <a:lnTo>
                  <a:pt x="0" y="6858032"/>
                </a:lnTo>
                <a:lnTo>
                  <a:pt x="0" y="32"/>
                </a:lnTo>
                <a:close/>
              </a:path>
            </a:pathLst>
          </a:custGeom>
          <a:solidFill>
            <a:srgbClr val="DD403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F514A7-E9E7-2DBD-2745-24E341276160}"/>
              </a:ext>
            </a:extLst>
          </p:cNvPr>
          <p:cNvSpPr/>
          <p:nvPr/>
        </p:nvSpPr>
        <p:spPr>
          <a:xfrm>
            <a:off x="-62143" y="-26632"/>
            <a:ext cx="7118653" cy="6884632"/>
          </a:xfrm>
          <a:custGeom>
            <a:avLst/>
            <a:gdLst>
              <a:gd name="connsiteX0" fmla="*/ 0 w 6986726"/>
              <a:gd name="connsiteY0" fmla="*/ 0 h 6858000"/>
              <a:gd name="connsiteX1" fmla="*/ 6986726 w 6986726"/>
              <a:gd name="connsiteY1" fmla="*/ 0 h 6858000"/>
              <a:gd name="connsiteX2" fmla="*/ 6986726 w 6986726"/>
              <a:gd name="connsiteY2" fmla="*/ 6858000 h 6858000"/>
              <a:gd name="connsiteX3" fmla="*/ 0 w 6986726"/>
              <a:gd name="connsiteY3" fmla="*/ 6858000 h 6858000"/>
              <a:gd name="connsiteX4" fmla="*/ 0 w 6986726"/>
              <a:gd name="connsiteY4" fmla="*/ 0 h 6858000"/>
              <a:gd name="connsiteX0" fmla="*/ 0 w 6986726"/>
              <a:gd name="connsiteY0" fmla="*/ 0 h 6858000"/>
              <a:gd name="connsiteX1" fmla="*/ 4714042 w 6986726"/>
              <a:gd name="connsiteY1" fmla="*/ 0 h 6858000"/>
              <a:gd name="connsiteX2" fmla="*/ 6986726 w 6986726"/>
              <a:gd name="connsiteY2" fmla="*/ 6858000 h 6858000"/>
              <a:gd name="connsiteX3" fmla="*/ 0 w 6986726"/>
              <a:gd name="connsiteY3" fmla="*/ 6858000 h 6858000"/>
              <a:gd name="connsiteX4" fmla="*/ 0 w 6986726"/>
              <a:gd name="connsiteY4" fmla="*/ 0 h 6858000"/>
              <a:gd name="connsiteX0" fmla="*/ 0 w 6986726"/>
              <a:gd name="connsiteY0" fmla="*/ 0 h 6858000"/>
              <a:gd name="connsiteX1" fmla="*/ 5442011 w 6986726"/>
              <a:gd name="connsiteY1" fmla="*/ 17756 h 6858000"/>
              <a:gd name="connsiteX2" fmla="*/ 6986726 w 6986726"/>
              <a:gd name="connsiteY2" fmla="*/ 6858000 h 6858000"/>
              <a:gd name="connsiteX3" fmla="*/ 0 w 6986726"/>
              <a:gd name="connsiteY3" fmla="*/ 6858000 h 6858000"/>
              <a:gd name="connsiteX4" fmla="*/ 0 w 6986726"/>
              <a:gd name="connsiteY4" fmla="*/ 0 h 6858000"/>
              <a:gd name="connsiteX0" fmla="*/ 0 w 6986726"/>
              <a:gd name="connsiteY0" fmla="*/ 26632 h 6884632"/>
              <a:gd name="connsiteX1" fmla="*/ 5433133 w 6986726"/>
              <a:gd name="connsiteY1" fmla="*/ 0 h 6884632"/>
              <a:gd name="connsiteX2" fmla="*/ 6986726 w 6986726"/>
              <a:gd name="connsiteY2" fmla="*/ 6884632 h 6884632"/>
              <a:gd name="connsiteX3" fmla="*/ 0 w 6986726"/>
              <a:gd name="connsiteY3" fmla="*/ 6884632 h 6884632"/>
              <a:gd name="connsiteX4" fmla="*/ 0 w 6986726"/>
              <a:gd name="connsiteY4" fmla="*/ 26632 h 68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6726" h="6884632">
                <a:moveTo>
                  <a:pt x="0" y="26632"/>
                </a:moveTo>
                <a:lnTo>
                  <a:pt x="5433133" y="0"/>
                </a:lnTo>
                <a:lnTo>
                  <a:pt x="6986726" y="6884632"/>
                </a:lnTo>
                <a:lnTo>
                  <a:pt x="0" y="6884632"/>
                </a:lnTo>
                <a:lnTo>
                  <a:pt x="0" y="26632"/>
                </a:lnTo>
                <a:close/>
              </a:path>
            </a:pathLst>
          </a:custGeom>
          <a:solidFill>
            <a:srgbClr val="DD4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AB24A-498E-C3F1-2009-C8B5EA69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431" y="1621265"/>
            <a:ext cx="2846033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31A6-B52D-4E67-47F7-49384C60F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431" y="3164873"/>
            <a:ext cx="4878861" cy="1848053"/>
          </a:xfrm>
        </p:spPr>
        <p:txBody>
          <a:bodyPr>
            <a:noAutofit/>
          </a:bodyPr>
          <a:lstStyle/>
          <a:p>
            <a:pPr marL="0" marR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508-205-0243 </a:t>
            </a:r>
            <a:endParaRPr lang="en-US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sales@donorview.com</a:t>
            </a:r>
            <a:endParaRPr lang="en-US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donorview.com</a:t>
            </a:r>
            <a:r>
              <a:rPr lang="en-US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A1375A32-EE66-AE62-3545-E268A6BEC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11" y="1764439"/>
            <a:ext cx="3248487" cy="32484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437309-1759-1EF6-42BB-6F6258868A46}"/>
              </a:ext>
            </a:extLst>
          </p:cNvPr>
          <p:cNvGrpSpPr/>
          <p:nvPr/>
        </p:nvGrpSpPr>
        <p:grpSpPr>
          <a:xfrm>
            <a:off x="7709941" y="1690688"/>
            <a:ext cx="4482059" cy="3308144"/>
            <a:chOff x="7709941" y="1690688"/>
            <a:chExt cx="4482059" cy="33081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52E330-CABC-AE96-4693-CF62BAEF7555}"/>
                </a:ext>
              </a:extLst>
            </p:cNvPr>
            <p:cNvSpPr txBox="1"/>
            <p:nvPr/>
          </p:nvSpPr>
          <p:spPr>
            <a:xfrm>
              <a:off x="8698541" y="1690688"/>
              <a:ext cx="229043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DD4039"/>
                  </a:solidFill>
                </a:rPr>
                <a:t>Request a Demo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904A34-5D04-712E-8764-84E80196CA02}"/>
                </a:ext>
              </a:extLst>
            </p:cNvPr>
            <p:cNvSpPr txBox="1"/>
            <p:nvPr/>
          </p:nvSpPr>
          <p:spPr>
            <a:xfrm>
              <a:off x="7709941" y="4567945"/>
              <a:ext cx="44820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solidFill>
                    <a:srgbClr val="DD4039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DonorView.com</a:t>
              </a:r>
              <a:r>
                <a:rPr lang="en-US" sz="2200" dirty="0">
                  <a:solidFill>
                    <a:srgbClr val="DD4039"/>
                  </a:solidFill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/Demo</a:t>
              </a:r>
              <a:endParaRPr lang="en-US" sz="2200" dirty="0">
                <a:solidFill>
                  <a:srgbClr val="DD4039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ECCD18-1163-EE5A-7C53-72742ECA6B62}"/>
                </a:ext>
              </a:extLst>
            </p:cNvPr>
            <p:cNvSpPr txBox="1"/>
            <p:nvPr/>
          </p:nvSpPr>
          <p:spPr>
            <a:xfrm>
              <a:off x="8548298" y="3160110"/>
              <a:ext cx="280534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2214A"/>
                  </a:solidFill>
                  <a:effectLst/>
                </a:rPr>
                <a:t>Scan</a:t>
              </a:r>
              <a:r>
                <a:rPr lang="en-US" sz="2800" dirty="0">
                  <a:solidFill>
                    <a:srgbClr val="EF4337"/>
                  </a:solidFill>
                  <a:effectLst/>
                </a:rPr>
                <a:t> </a:t>
              </a:r>
              <a:r>
                <a:rPr lang="en-US" sz="2800" dirty="0">
                  <a:solidFill>
                    <a:srgbClr val="28245F"/>
                  </a:solidFill>
                  <a:effectLst/>
                  <a:latin typeface="+mj-lt"/>
                </a:rPr>
                <a:t>to visit our</a:t>
              </a:r>
            </a:p>
            <a:p>
              <a:pPr algn="ctr"/>
              <a:r>
                <a:rPr lang="en-US" sz="2800" dirty="0">
                  <a:solidFill>
                    <a:srgbClr val="28245F"/>
                  </a:solidFill>
                  <a:effectLst/>
                  <a:latin typeface="+mj-lt"/>
                </a:rPr>
                <a:t>website and set</a:t>
              </a:r>
              <a:br>
                <a:rPr lang="en-US" sz="2800" dirty="0">
                  <a:solidFill>
                    <a:srgbClr val="28245F"/>
                  </a:solidFill>
                  <a:effectLst/>
                  <a:latin typeface="+mj-lt"/>
                </a:rPr>
              </a:br>
              <a:r>
                <a:rPr lang="en-US" sz="2800" dirty="0">
                  <a:solidFill>
                    <a:srgbClr val="28245F"/>
                  </a:solidFill>
                  <a:effectLst/>
                  <a:latin typeface="+mj-lt"/>
                </a:rPr>
                <a:t>up a</a:t>
              </a:r>
              <a:r>
                <a:rPr lang="en-US" sz="2800" dirty="0">
                  <a:solidFill>
                    <a:srgbClr val="58585B"/>
                  </a:solidFill>
                  <a:effectLst/>
                  <a:latin typeface="+mj-lt"/>
                </a:rPr>
                <a:t> </a:t>
              </a:r>
              <a:r>
                <a:rPr lang="en-US" sz="2800" b="1" dirty="0">
                  <a:solidFill>
                    <a:srgbClr val="22214A"/>
                  </a:solidFill>
                  <a:effectLst/>
                </a:rPr>
                <a:t>demo today!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178BEF5-E425-8AA4-CF3B-AC72594A4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6" y="5871189"/>
            <a:ext cx="3635406" cy="5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B058C72-1342-744E-C1CA-2ADC6B143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04" y="859802"/>
            <a:ext cx="8714792" cy="51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7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674400"/>
            <a:ext cx="90005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making it easy for your donors to give their support?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7F5063CD-679D-A4B5-D0DB-A60450752272}"/>
              </a:ext>
            </a:extLst>
          </p:cNvPr>
          <p:cNvSpPr/>
          <p:nvPr/>
        </p:nvSpPr>
        <p:spPr>
          <a:xfrm>
            <a:off x="0" y="6046838"/>
            <a:ext cx="12192000" cy="811161"/>
          </a:xfrm>
          <a:custGeom>
            <a:avLst/>
            <a:gdLst>
              <a:gd name="connsiteX0" fmla="*/ 0 w 12876028"/>
              <a:gd name="connsiteY0" fmla="*/ 0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0 h 1662721"/>
              <a:gd name="connsiteX0" fmla="*/ 0 w 12876028"/>
              <a:gd name="connsiteY0" fmla="*/ 893135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893135 h 166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028" h="1662721">
                <a:moveTo>
                  <a:pt x="0" y="893135"/>
                </a:moveTo>
                <a:lnTo>
                  <a:pt x="12876028" y="0"/>
                </a:lnTo>
                <a:lnTo>
                  <a:pt x="12876028" y="1662721"/>
                </a:lnTo>
                <a:lnTo>
                  <a:pt x="0" y="1662721"/>
                </a:lnTo>
                <a:lnTo>
                  <a:pt x="0" y="893135"/>
                </a:lnTo>
                <a:close/>
              </a:path>
            </a:pathLst>
          </a:custGeom>
          <a:solidFill>
            <a:srgbClr val="DD4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A6150-A9C4-2D12-E1F7-71AA6A899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4" b="37970"/>
          <a:stretch/>
        </p:blipFill>
        <p:spPr>
          <a:xfrm>
            <a:off x="9234983" y="6186946"/>
            <a:ext cx="2722598" cy="5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42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1595717" y="811162"/>
            <a:ext cx="9000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D403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than a Donate button.</a:t>
            </a:r>
            <a:endParaRPr lang="en-US" sz="7200" dirty="0">
              <a:solidFill>
                <a:srgbClr val="DD403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onate button click glyph icon Royalty Free Vector Image">
            <a:extLst>
              <a:ext uri="{FF2B5EF4-FFF2-40B4-BE49-F238E27FC236}">
                <a16:creationId xmlns:a16="http://schemas.microsoft.com/office/drawing/2014/main" id="{B0BAE063-5F64-2974-CC1D-860C15516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 b="19869"/>
          <a:stretch/>
        </p:blipFill>
        <p:spPr bwMode="auto">
          <a:xfrm>
            <a:off x="4337430" y="3564357"/>
            <a:ext cx="3355770" cy="24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4">
            <a:extLst>
              <a:ext uri="{FF2B5EF4-FFF2-40B4-BE49-F238E27FC236}">
                <a16:creationId xmlns:a16="http://schemas.microsoft.com/office/drawing/2014/main" id="{7C68293B-2BB4-DD5E-0F6F-E74F175E4208}"/>
              </a:ext>
            </a:extLst>
          </p:cNvPr>
          <p:cNvSpPr/>
          <p:nvPr/>
        </p:nvSpPr>
        <p:spPr>
          <a:xfrm>
            <a:off x="0" y="6046838"/>
            <a:ext cx="12192000" cy="811161"/>
          </a:xfrm>
          <a:custGeom>
            <a:avLst/>
            <a:gdLst>
              <a:gd name="connsiteX0" fmla="*/ 0 w 12876028"/>
              <a:gd name="connsiteY0" fmla="*/ 0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0 h 1662721"/>
              <a:gd name="connsiteX0" fmla="*/ 0 w 12876028"/>
              <a:gd name="connsiteY0" fmla="*/ 893135 h 1662721"/>
              <a:gd name="connsiteX1" fmla="*/ 12876028 w 12876028"/>
              <a:gd name="connsiteY1" fmla="*/ 0 h 1662721"/>
              <a:gd name="connsiteX2" fmla="*/ 12876028 w 12876028"/>
              <a:gd name="connsiteY2" fmla="*/ 1662721 h 1662721"/>
              <a:gd name="connsiteX3" fmla="*/ 0 w 12876028"/>
              <a:gd name="connsiteY3" fmla="*/ 1662721 h 1662721"/>
              <a:gd name="connsiteX4" fmla="*/ 0 w 12876028"/>
              <a:gd name="connsiteY4" fmla="*/ 893135 h 166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028" h="1662721">
                <a:moveTo>
                  <a:pt x="0" y="893135"/>
                </a:moveTo>
                <a:lnTo>
                  <a:pt x="12876028" y="0"/>
                </a:lnTo>
                <a:lnTo>
                  <a:pt x="12876028" y="1662721"/>
                </a:lnTo>
                <a:lnTo>
                  <a:pt x="0" y="1662721"/>
                </a:lnTo>
                <a:lnTo>
                  <a:pt x="0" y="893135"/>
                </a:lnTo>
                <a:close/>
              </a:path>
            </a:pathLst>
          </a:custGeom>
          <a:solidFill>
            <a:srgbClr val="DD4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08321-CB6E-950B-EBAB-FAC8BA3D3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4" b="37970"/>
          <a:stretch/>
        </p:blipFill>
        <p:spPr>
          <a:xfrm>
            <a:off x="9234983" y="6186946"/>
            <a:ext cx="2722598" cy="5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4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806824" y="504465"/>
            <a:ext cx="105783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Inspiring Donors</a:t>
            </a:r>
          </a:p>
          <a:p>
            <a:pPr algn="ctr"/>
            <a:endParaRPr lang="en-US" sz="3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50938" indent="-576263"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66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ompelling stories</a:t>
            </a:r>
          </a:p>
          <a:p>
            <a:pPr marL="1150938" indent="-576263"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rgbClr val="2522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 success</a:t>
            </a:r>
          </a:p>
          <a:p>
            <a:pPr marL="1150938" indent="-576263">
              <a:buFont typeface="Arial" panose="020B0604020202020204" pitchFamily="34" charset="0"/>
              <a:buChar char="•"/>
            </a:pPr>
            <a:r>
              <a:rPr lang="en-US" sz="6600" dirty="0">
                <a:solidFill>
                  <a:srgbClr val="2522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Creating awareness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E0E9A5-8708-020B-0BA4-BB4E5A90EB6C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2" name="Rectangle 24">
              <a:extLst>
                <a:ext uri="{FF2B5EF4-FFF2-40B4-BE49-F238E27FC236}">
                  <a16:creationId xmlns:a16="http://schemas.microsoft.com/office/drawing/2014/main" id="{C20C547F-C8C1-9419-A98A-1BE9062C3D8E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27A3BE-5177-91B0-3F42-53B3960FC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8875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96E-CFDF-786C-B267-B9E41CC92834}"/>
              </a:ext>
            </a:extLst>
          </p:cNvPr>
          <p:cNvSpPr txBox="1"/>
          <p:nvPr/>
        </p:nvSpPr>
        <p:spPr>
          <a:xfrm>
            <a:off x="259977" y="1628507"/>
            <a:ext cx="116720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DD403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next?</a:t>
            </a:r>
          </a:p>
          <a:p>
            <a:pPr algn="ctr"/>
            <a:endParaRPr lang="en-US" sz="36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E1C675-46C8-9703-50BE-7F2C48E6BC61}"/>
              </a:ext>
            </a:extLst>
          </p:cNvPr>
          <p:cNvGrpSpPr/>
          <p:nvPr/>
        </p:nvGrpSpPr>
        <p:grpSpPr>
          <a:xfrm>
            <a:off x="0" y="6046838"/>
            <a:ext cx="12192000" cy="811161"/>
            <a:chOff x="0" y="6046838"/>
            <a:chExt cx="12192000" cy="811161"/>
          </a:xfrm>
        </p:grpSpPr>
        <p:sp>
          <p:nvSpPr>
            <p:cNvPr id="3" name="Rectangle 24">
              <a:extLst>
                <a:ext uri="{FF2B5EF4-FFF2-40B4-BE49-F238E27FC236}">
                  <a16:creationId xmlns:a16="http://schemas.microsoft.com/office/drawing/2014/main" id="{051803E4-D713-F72C-C07E-3FBFC01F28F6}"/>
                </a:ext>
              </a:extLst>
            </p:cNvPr>
            <p:cNvSpPr/>
            <p:nvPr/>
          </p:nvSpPr>
          <p:spPr>
            <a:xfrm>
              <a:off x="0" y="6046838"/>
              <a:ext cx="12192000" cy="811161"/>
            </a:xfrm>
            <a:custGeom>
              <a:avLst/>
              <a:gdLst>
                <a:gd name="connsiteX0" fmla="*/ 0 w 12876028"/>
                <a:gd name="connsiteY0" fmla="*/ 0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0 h 1662721"/>
                <a:gd name="connsiteX0" fmla="*/ 0 w 12876028"/>
                <a:gd name="connsiteY0" fmla="*/ 893135 h 1662721"/>
                <a:gd name="connsiteX1" fmla="*/ 12876028 w 12876028"/>
                <a:gd name="connsiteY1" fmla="*/ 0 h 1662721"/>
                <a:gd name="connsiteX2" fmla="*/ 12876028 w 12876028"/>
                <a:gd name="connsiteY2" fmla="*/ 1662721 h 1662721"/>
                <a:gd name="connsiteX3" fmla="*/ 0 w 12876028"/>
                <a:gd name="connsiteY3" fmla="*/ 1662721 h 1662721"/>
                <a:gd name="connsiteX4" fmla="*/ 0 w 12876028"/>
                <a:gd name="connsiteY4" fmla="*/ 893135 h 166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6028" h="1662721">
                  <a:moveTo>
                    <a:pt x="0" y="893135"/>
                  </a:moveTo>
                  <a:lnTo>
                    <a:pt x="12876028" y="0"/>
                  </a:lnTo>
                  <a:lnTo>
                    <a:pt x="12876028" y="1662721"/>
                  </a:lnTo>
                  <a:lnTo>
                    <a:pt x="0" y="1662721"/>
                  </a:lnTo>
                  <a:lnTo>
                    <a:pt x="0" y="893135"/>
                  </a:lnTo>
                  <a:close/>
                </a:path>
              </a:pathLst>
            </a:custGeom>
            <a:solidFill>
              <a:srgbClr val="DD40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450129-28D6-37D6-527A-9BDE489C8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4" b="37970"/>
            <a:stretch/>
          </p:blipFill>
          <p:spPr>
            <a:xfrm>
              <a:off x="9234983" y="6186946"/>
              <a:ext cx="2722598" cy="530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882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246</Words>
  <Application>Microsoft Office PowerPoint</Application>
  <PresentationFormat>Widescreen</PresentationFormat>
  <Paragraphs>62</Paragraphs>
  <Slides>42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Perron</dc:creator>
  <cp:lastModifiedBy>Kimberly Perron</cp:lastModifiedBy>
  <cp:revision>1</cp:revision>
  <dcterms:created xsi:type="dcterms:W3CDTF">2023-02-21T18:14:10Z</dcterms:created>
  <dcterms:modified xsi:type="dcterms:W3CDTF">2023-03-20T17:52:25Z</dcterms:modified>
</cp:coreProperties>
</file>